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1"/>
  </p:notesMasterIdLst>
  <p:sldIdLst>
    <p:sldId id="296" r:id="rId2"/>
    <p:sldId id="302" r:id="rId3"/>
    <p:sldId id="299" r:id="rId4"/>
    <p:sldId id="300" r:id="rId5"/>
    <p:sldId id="285" r:id="rId6"/>
    <p:sldId id="294" r:id="rId7"/>
    <p:sldId id="295" r:id="rId8"/>
    <p:sldId id="301" r:id="rId9"/>
    <p:sldId id="293" r:id="rId1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13" autoAdjust="0"/>
    <p:restoredTop sz="95915" autoAdjust="0"/>
  </p:normalViewPr>
  <p:slideViewPr>
    <p:cSldViewPr>
      <p:cViewPr>
        <p:scale>
          <a:sx n="70" d="100"/>
          <a:sy n="70" d="100"/>
        </p:scale>
        <p:origin x="-139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172CF7-038C-40E4-B45D-87A858AEE3F0}" type="doc">
      <dgm:prSet loTypeId="urn:microsoft.com/office/officeart/2011/layout/ConvergingText" loCatId="process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s-EC"/>
        </a:p>
      </dgm:t>
    </dgm:pt>
    <dgm:pt modelId="{E89540C0-9C8C-4FBA-8548-9D10D41CF319}">
      <dgm:prSet phldrT="[Texto]" custT="1"/>
      <dgm:spPr>
        <a:solidFill>
          <a:srgbClr val="FF0000"/>
        </a:solidFill>
      </dgm:spPr>
      <dgm:t>
        <a:bodyPr/>
        <a:lstStyle/>
        <a:p>
          <a:r>
            <a:rPr lang="es-EC" sz="2800" b="1" i="1" dirty="0" smtClean="0"/>
            <a:t>ENFOQUES - CCPD</a:t>
          </a:r>
          <a:endParaRPr lang="es-EC" sz="2800" b="1" i="1" dirty="0"/>
        </a:p>
      </dgm:t>
    </dgm:pt>
    <dgm:pt modelId="{0C70A130-D03C-40E1-826C-3D4D5FAC3CA2}" type="parTrans" cxnId="{D8E68DD7-40B4-4D53-8BD1-59BA2D59A1C2}">
      <dgm:prSet/>
      <dgm:spPr/>
      <dgm:t>
        <a:bodyPr/>
        <a:lstStyle/>
        <a:p>
          <a:endParaRPr lang="es-EC"/>
        </a:p>
      </dgm:t>
    </dgm:pt>
    <dgm:pt modelId="{3F7B06FA-7616-4E82-AE35-0FCF6158E619}" type="sibTrans" cxnId="{D8E68DD7-40B4-4D53-8BD1-59BA2D59A1C2}">
      <dgm:prSet/>
      <dgm:spPr/>
      <dgm:t>
        <a:bodyPr/>
        <a:lstStyle/>
        <a:p>
          <a:endParaRPr lang="es-EC"/>
        </a:p>
      </dgm:t>
    </dgm:pt>
    <dgm:pt modelId="{63178856-6E6E-49AD-940D-9DCE212F5427}">
      <dgm:prSet phldrT="[Texto]" custT="1"/>
      <dgm:spPr/>
      <dgm:t>
        <a:bodyPr/>
        <a:lstStyle/>
        <a:p>
          <a:r>
            <a:rPr lang="es-EC" sz="2800" dirty="0" smtClean="0"/>
            <a:t>Intergeneracional</a:t>
          </a:r>
        </a:p>
      </dgm:t>
    </dgm:pt>
    <dgm:pt modelId="{CC72979E-DCCA-47F1-A967-3D0BD81B9451}" type="parTrans" cxnId="{8E763DAA-BF75-4857-8379-0E1240F89EA2}">
      <dgm:prSet/>
      <dgm:spPr/>
      <dgm:t>
        <a:bodyPr/>
        <a:lstStyle/>
        <a:p>
          <a:endParaRPr lang="es-EC"/>
        </a:p>
      </dgm:t>
    </dgm:pt>
    <dgm:pt modelId="{6CAEFB28-26A1-4DD2-AB0A-D044F4067DAD}" type="sibTrans" cxnId="{8E763DAA-BF75-4857-8379-0E1240F89EA2}">
      <dgm:prSet/>
      <dgm:spPr/>
      <dgm:t>
        <a:bodyPr/>
        <a:lstStyle/>
        <a:p>
          <a:endParaRPr lang="es-EC"/>
        </a:p>
      </dgm:t>
    </dgm:pt>
    <dgm:pt modelId="{2B92C58D-92DC-4106-9BDD-9C5F60A05543}">
      <dgm:prSet phldrT="[Texto]" custT="1"/>
      <dgm:spPr/>
      <dgm:t>
        <a:bodyPr/>
        <a:lstStyle/>
        <a:p>
          <a:r>
            <a:rPr lang="es-EC" sz="2800" dirty="0" smtClean="0"/>
            <a:t>Intercultural</a:t>
          </a:r>
        </a:p>
      </dgm:t>
    </dgm:pt>
    <dgm:pt modelId="{D10E5F75-3D7A-41B1-8B3B-26F495C51A17}" type="parTrans" cxnId="{CA89D1D4-9A9F-4DA7-951A-3C70D0B03994}">
      <dgm:prSet/>
      <dgm:spPr/>
      <dgm:t>
        <a:bodyPr/>
        <a:lstStyle/>
        <a:p>
          <a:endParaRPr lang="es-EC"/>
        </a:p>
      </dgm:t>
    </dgm:pt>
    <dgm:pt modelId="{1D7AF0C3-C998-4388-8BAF-5B3401A4331C}" type="sibTrans" cxnId="{CA89D1D4-9A9F-4DA7-951A-3C70D0B03994}">
      <dgm:prSet/>
      <dgm:spPr/>
      <dgm:t>
        <a:bodyPr/>
        <a:lstStyle/>
        <a:p>
          <a:endParaRPr lang="es-EC"/>
        </a:p>
      </dgm:t>
    </dgm:pt>
    <dgm:pt modelId="{EE59BB25-63EA-4BA6-98A9-3B1E342F02C0}">
      <dgm:prSet phldrT="[Texto]" custT="1"/>
      <dgm:spPr/>
      <dgm:t>
        <a:bodyPr/>
        <a:lstStyle/>
        <a:p>
          <a:r>
            <a:rPr lang="es-EC" sz="2800" dirty="0" smtClean="0"/>
            <a:t>Género</a:t>
          </a:r>
        </a:p>
      </dgm:t>
    </dgm:pt>
    <dgm:pt modelId="{9C14B10B-0AB1-4DCB-AB12-15291924529D}" type="parTrans" cxnId="{AC4AA6C4-0B22-4F20-883B-676785F9D92F}">
      <dgm:prSet/>
      <dgm:spPr/>
      <dgm:t>
        <a:bodyPr/>
        <a:lstStyle/>
        <a:p>
          <a:endParaRPr lang="es-EC"/>
        </a:p>
      </dgm:t>
    </dgm:pt>
    <dgm:pt modelId="{D36EE8B7-AE3D-4155-8212-7FAF3DA04082}" type="sibTrans" cxnId="{AC4AA6C4-0B22-4F20-883B-676785F9D92F}">
      <dgm:prSet/>
      <dgm:spPr/>
      <dgm:t>
        <a:bodyPr/>
        <a:lstStyle/>
        <a:p>
          <a:endParaRPr lang="es-EC"/>
        </a:p>
      </dgm:t>
    </dgm:pt>
    <dgm:pt modelId="{DDBA20B7-AB92-4DD3-BD0B-30823550D65D}">
      <dgm:prSet phldrT="[Texto]" custT="1"/>
      <dgm:spPr/>
      <dgm:t>
        <a:bodyPr/>
        <a:lstStyle/>
        <a:p>
          <a:r>
            <a:rPr lang="es-EC" sz="2800" dirty="0" smtClean="0"/>
            <a:t>Discapacidades</a:t>
          </a:r>
        </a:p>
      </dgm:t>
    </dgm:pt>
    <dgm:pt modelId="{1B75C44F-F83D-4791-8915-B0D14C656655}" type="parTrans" cxnId="{013DEC3C-A638-4E13-881A-50658F9E6A30}">
      <dgm:prSet/>
      <dgm:spPr/>
      <dgm:t>
        <a:bodyPr/>
        <a:lstStyle/>
        <a:p>
          <a:endParaRPr lang="es-EC"/>
        </a:p>
      </dgm:t>
    </dgm:pt>
    <dgm:pt modelId="{37FF923C-D370-462A-AD2D-185155A3CD77}" type="sibTrans" cxnId="{013DEC3C-A638-4E13-881A-50658F9E6A30}">
      <dgm:prSet/>
      <dgm:spPr/>
      <dgm:t>
        <a:bodyPr/>
        <a:lstStyle/>
        <a:p>
          <a:endParaRPr lang="es-EC"/>
        </a:p>
      </dgm:t>
    </dgm:pt>
    <dgm:pt modelId="{96DCB778-88E9-4E75-B361-62D33B8D268F}">
      <dgm:prSet phldrT="[Texto]" custT="1"/>
      <dgm:spPr/>
      <dgm:t>
        <a:bodyPr/>
        <a:lstStyle/>
        <a:p>
          <a:r>
            <a:rPr lang="es-EC" sz="2800" dirty="0" smtClean="0"/>
            <a:t>Movilidad Humana</a:t>
          </a:r>
        </a:p>
      </dgm:t>
    </dgm:pt>
    <dgm:pt modelId="{812F5049-CE7A-4FE2-85EB-61131B59A341}" type="parTrans" cxnId="{4CA3E123-A4D6-477A-987E-A37455C4D86E}">
      <dgm:prSet/>
      <dgm:spPr/>
      <dgm:t>
        <a:bodyPr/>
        <a:lstStyle/>
        <a:p>
          <a:endParaRPr lang="es-EC"/>
        </a:p>
      </dgm:t>
    </dgm:pt>
    <dgm:pt modelId="{396EFDBB-973D-4569-83E8-FCE09460EBD2}" type="sibTrans" cxnId="{4CA3E123-A4D6-477A-987E-A37455C4D86E}">
      <dgm:prSet/>
      <dgm:spPr/>
      <dgm:t>
        <a:bodyPr/>
        <a:lstStyle/>
        <a:p>
          <a:endParaRPr lang="es-EC"/>
        </a:p>
      </dgm:t>
    </dgm:pt>
    <dgm:pt modelId="{3B4BFC36-9E6F-49C0-AB79-55992D78EC5F}" type="pres">
      <dgm:prSet presAssocID="{57172CF7-038C-40E4-B45D-87A858AEE3F0}" presName="Name0" presStyleCnt="0">
        <dgm:presLayoutVars>
          <dgm:chMax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C"/>
        </a:p>
      </dgm:t>
    </dgm:pt>
    <dgm:pt modelId="{F54F2C7D-5600-4840-80D3-814A972B8620}" type="pres">
      <dgm:prSet presAssocID="{E89540C0-9C8C-4FBA-8548-9D10D41CF319}" presName="composite" presStyleCnt="0"/>
      <dgm:spPr/>
    </dgm:pt>
    <dgm:pt modelId="{C537B830-7B69-453A-A51A-3B070F3C95A9}" type="pres">
      <dgm:prSet presAssocID="{E89540C0-9C8C-4FBA-8548-9D10D41CF319}" presName="ParentAccent1" presStyleLbl="alignNode1" presStyleIdx="0" presStyleCnt="51"/>
      <dgm:spPr/>
      <dgm:t>
        <a:bodyPr/>
        <a:lstStyle/>
        <a:p>
          <a:endParaRPr lang="es-EC"/>
        </a:p>
      </dgm:t>
    </dgm:pt>
    <dgm:pt modelId="{AA2C0DC7-0F97-4256-A7E0-FA85263C21CB}" type="pres">
      <dgm:prSet presAssocID="{E89540C0-9C8C-4FBA-8548-9D10D41CF319}" presName="ParentAccent2" presStyleLbl="alignNode1" presStyleIdx="1" presStyleCnt="51"/>
      <dgm:spPr>
        <a:solidFill>
          <a:schemeClr val="accent6"/>
        </a:solidFill>
      </dgm:spPr>
    </dgm:pt>
    <dgm:pt modelId="{6320405E-EC4A-4F34-AFAE-BD7022F36CD8}" type="pres">
      <dgm:prSet presAssocID="{E89540C0-9C8C-4FBA-8548-9D10D41CF319}" presName="ParentAccent3" presStyleLbl="alignNode1" presStyleIdx="2" presStyleCnt="51"/>
      <dgm:spPr>
        <a:solidFill>
          <a:schemeClr val="accent6"/>
        </a:solidFill>
      </dgm:spPr>
    </dgm:pt>
    <dgm:pt modelId="{C1B7B679-F680-4B3F-BBEE-1DBA21C88FC6}" type="pres">
      <dgm:prSet presAssocID="{E89540C0-9C8C-4FBA-8548-9D10D41CF319}" presName="ParentAccent4" presStyleLbl="alignNode1" presStyleIdx="3" presStyleCnt="51"/>
      <dgm:spPr>
        <a:solidFill>
          <a:schemeClr val="accent6"/>
        </a:solidFill>
      </dgm:spPr>
    </dgm:pt>
    <dgm:pt modelId="{DF88E0EA-9820-4745-A735-D44C399A734D}" type="pres">
      <dgm:prSet presAssocID="{E89540C0-9C8C-4FBA-8548-9D10D41CF319}" presName="ParentAccent5" presStyleLbl="alignNode1" presStyleIdx="4" presStyleCnt="51"/>
      <dgm:spPr>
        <a:solidFill>
          <a:schemeClr val="accent1"/>
        </a:solidFill>
      </dgm:spPr>
      <dgm:t>
        <a:bodyPr/>
        <a:lstStyle/>
        <a:p>
          <a:endParaRPr lang="es-EC"/>
        </a:p>
      </dgm:t>
    </dgm:pt>
    <dgm:pt modelId="{AAA46756-3897-44D8-836D-9F4E737E2047}" type="pres">
      <dgm:prSet presAssocID="{E89540C0-9C8C-4FBA-8548-9D10D41CF319}" presName="ParentAccent6" presStyleLbl="alignNode1" presStyleIdx="5" presStyleCnt="51"/>
      <dgm:spPr>
        <a:solidFill>
          <a:schemeClr val="accent1"/>
        </a:solidFill>
      </dgm:spPr>
      <dgm:t>
        <a:bodyPr/>
        <a:lstStyle/>
        <a:p>
          <a:endParaRPr lang="es-EC"/>
        </a:p>
      </dgm:t>
    </dgm:pt>
    <dgm:pt modelId="{6D0C4B24-8757-4231-B659-D488ED730431}" type="pres">
      <dgm:prSet presAssocID="{E89540C0-9C8C-4FBA-8548-9D10D41CF319}" presName="ParentAccent7" presStyleLbl="alignNode1" presStyleIdx="6" presStyleCnt="51"/>
      <dgm:spPr/>
      <dgm:t>
        <a:bodyPr/>
        <a:lstStyle/>
        <a:p>
          <a:endParaRPr lang="es-EC"/>
        </a:p>
      </dgm:t>
    </dgm:pt>
    <dgm:pt modelId="{A80C97E6-7FF6-436D-A1B9-F511A01BCBF5}" type="pres">
      <dgm:prSet presAssocID="{E89540C0-9C8C-4FBA-8548-9D10D41CF319}" presName="ParentAccent8" presStyleLbl="alignNode1" presStyleIdx="7" presStyleCnt="51"/>
      <dgm:spPr/>
      <dgm:t>
        <a:bodyPr/>
        <a:lstStyle/>
        <a:p>
          <a:endParaRPr lang="es-EC"/>
        </a:p>
      </dgm:t>
    </dgm:pt>
    <dgm:pt modelId="{619D7F00-FE2B-48E4-AAD2-94769FB6361D}" type="pres">
      <dgm:prSet presAssocID="{E89540C0-9C8C-4FBA-8548-9D10D41CF319}" presName="ParentAccent9" presStyleLbl="alignNode1" presStyleIdx="8" presStyleCnt="51"/>
      <dgm:spPr/>
      <dgm:t>
        <a:bodyPr/>
        <a:lstStyle/>
        <a:p>
          <a:endParaRPr lang="es-EC"/>
        </a:p>
      </dgm:t>
    </dgm:pt>
    <dgm:pt modelId="{D9A05C57-7C5C-41C9-96B3-88A9F280B92F}" type="pres">
      <dgm:prSet presAssocID="{E89540C0-9C8C-4FBA-8548-9D10D41CF319}" presName="ParentAccent10" presStyleLbl="alignNode1" presStyleIdx="9" presStyleCnt="51"/>
      <dgm:spPr/>
      <dgm:t>
        <a:bodyPr/>
        <a:lstStyle/>
        <a:p>
          <a:endParaRPr lang="es-EC"/>
        </a:p>
      </dgm:t>
    </dgm:pt>
    <dgm:pt modelId="{0153143D-7165-4E1C-BEC5-5EAED48C0B64}" type="pres">
      <dgm:prSet presAssocID="{E89540C0-9C8C-4FBA-8548-9D10D41CF319}" presName="Parent" presStyleLbl="alignNode1" presStyleIdx="10" presStyleCnt="51" custScaleX="112213">
        <dgm:presLayoutVars>
          <dgm:chMax val="5"/>
          <dgm:chPref val="3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2A62F5FA-747B-448E-8C28-540B1B6F9F45}" type="pres">
      <dgm:prSet presAssocID="{63178856-6E6E-49AD-940D-9DCE212F5427}" presName="Child1Accent1" presStyleLbl="alignNode1" presStyleIdx="11" presStyleCnt="51"/>
      <dgm:spPr>
        <a:solidFill>
          <a:schemeClr val="accent1"/>
        </a:solidFill>
      </dgm:spPr>
    </dgm:pt>
    <dgm:pt modelId="{08A4AE2C-885C-4EB5-82D4-4F2190FFAA0F}" type="pres">
      <dgm:prSet presAssocID="{63178856-6E6E-49AD-940D-9DCE212F5427}" presName="Child1Accent2" presStyleLbl="alignNode1" presStyleIdx="12" presStyleCnt="51"/>
      <dgm:spPr>
        <a:solidFill>
          <a:schemeClr val="accent1"/>
        </a:solidFill>
      </dgm:spPr>
    </dgm:pt>
    <dgm:pt modelId="{E5AC7711-607B-429D-8D5F-6EFDA7C1D683}" type="pres">
      <dgm:prSet presAssocID="{63178856-6E6E-49AD-940D-9DCE212F5427}" presName="Child1Accent3" presStyleLbl="alignNode1" presStyleIdx="13" presStyleCnt="51"/>
      <dgm:spPr>
        <a:solidFill>
          <a:schemeClr val="accent1"/>
        </a:solidFill>
      </dgm:spPr>
    </dgm:pt>
    <dgm:pt modelId="{FFF68E70-1FD2-41B9-90C8-5486FD35A325}" type="pres">
      <dgm:prSet presAssocID="{63178856-6E6E-49AD-940D-9DCE212F5427}" presName="Child1Accent4" presStyleLbl="alignNode1" presStyleIdx="14" presStyleCnt="51"/>
      <dgm:spPr>
        <a:solidFill>
          <a:schemeClr val="accent1"/>
        </a:solidFill>
      </dgm:spPr>
    </dgm:pt>
    <dgm:pt modelId="{AC2558D5-3272-4EEE-A204-5DD5340F5919}" type="pres">
      <dgm:prSet presAssocID="{63178856-6E6E-49AD-940D-9DCE212F5427}" presName="Child1Accent5" presStyleLbl="alignNode1" presStyleIdx="15" presStyleCnt="51"/>
      <dgm:spPr>
        <a:solidFill>
          <a:schemeClr val="accent1"/>
        </a:solidFill>
      </dgm:spPr>
    </dgm:pt>
    <dgm:pt modelId="{AFD9C99D-1A67-4634-858D-9ABE70239F8E}" type="pres">
      <dgm:prSet presAssocID="{63178856-6E6E-49AD-940D-9DCE212F5427}" presName="Child1Accent6" presStyleLbl="alignNode1" presStyleIdx="16" presStyleCnt="51"/>
      <dgm:spPr>
        <a:solidFill>
          <a:schemeClr val="accent1"/>
        </a:solidFill>
      </dgm:spPr>
    </dgm:pt>
    <dgm:pt modelId="{945646D7-D6B4-4DEF-B0C5-F6BDC1560180}" type="pres">
      <dgm:prSet presAssocID="{63178856-6E6E-49AD-940D-9DCE212F5427}" presName="Child1Accent7" presStyleLbl="alignNode1" presStyleIdx="17" presStyleCnt="51"/>
      <dgm:spPr>
        <a:solidFill>
          <a:schemeClr val="accent1"/>
        </a:solidFill>
      </dgm:spPr>
    </dgm:pt>
    <dgm:pt modelId="{AAE8FBEB-240C-4185-B0BB-6F89454BE1C6}" type="pres">
      <dgm:prSet presAssocID="{63178856-6E6E-49AD-940D-9DCE212F5427}" presName="Child1Accent8" presStyleLbl="alignNode1" presStyleIdx="18" presStyleCnt="51"/>
      <dgm:spPr>
        <a:solidFill>
          <a:schemeClr val="accent1"/>
        </a:solidFill>
      </dgm:spPr>
    </dgm:pt>
    <dgm:pt modelId="{879A546A-329B-443C-A136-718ED84D1BCD}" type="pres">
      <dgm:prSet presAssocID="{63178856-6E6E-49AD-940D-9DCE212F5427}" presName="Child1Accent9" presStyleLbl="alignNode1" presStyleIdx="19" presStyleCnt="51"/>
      <dgm:spPr>
        <a:solidFill>
          <a:schemeClr val="accent1"/>
        </a:solidFill>
      </dgm:spPr>
    </dgm:pt>
    <dgm:pt modelId="{F99DC9A1-75AA-4638-9A7B-EA9D73618AB7}" type="pres">
      <dgm:prSet presAssocID="{63178856-6E6E-49AD-940D-9DCE212F5427}" presName="Child1" presStyleLbl="revTx" presStyleIdx="0" presStyleCnt="5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9DCB393F-5445-4BB3-A144-C7E816751BA5}" type="pres">
      <dgm:prSet presAssocID="{2B92C58D-92DC-4106-9BDD-9C5F60A05543}" presName="Child2Accent1" presStyleLbl="alignNode1" presStyleIdx="20" presStyleCnt="51"/>
      <dgm:spPr>
        <a:solidFill>
          <a:schemeClr val="accent1"/>
        </a:solidFill>
      </dgm:spPr>
    </dgm:pt>
    <dgm:pt modelId="{84A9FCB4-C3BF-41CB-87CB-E3DB266EB0BB}" type="pres">
      <dgm:prSet presAssocID="{2B92C58D-92DC-4106-9BDD-9C5F60A05543}" presName="Child2Accent2" presStyleLbl="alignNode1" presStyleIdx="21" presStyleCnt="51"/>
      <dgm:spPr>
        <a:solidFill>
          <a:schemeClr val="accent1"/>
        </a:solidFill>
      </dgm:spPr>
    </dgm:pt>
    <dgm:pt modelId="{17CD9898-8476-4D67-8017-76E527E7E89D}" type="pres">
      <dgm:prSet presAssocID="{2B92C58D-92DC-4106-9BDD-9C5F60A05543}" presName="Child2Accent3" presStyleLbl="alignNode1" presStyleIdx="22" presStyleCnt="51"/>
      <dgm:spPr>
        <a:solidFill>
          <a:schemeClr val="accent1"/>
        </a:solidFill>
      </dgm:spPr>
    </dgm:pt>
    <dgm:pt modelId="{7E466EDA-7EB4-44E3-BAAB-1FFF8EE1FED1}" type="pres">
      <dgm:prSet presAssocID="{2B92C58D-92DC-4106-9BDD-9C5F60A05543}" presName="Child2Accent4" presStyleLbl="alignNode1" presStyleIdx="23" presStyleCnt="51"/>
      <dgm:spPr>
        <a:solidFill>
          <a:schemeClr val="accent1"/>
        </a:solidFill>
      </dgm:spPr>
    </dgm:pt>
    <dgm:pt modelId="{9C256AB2-E8AA-4147-97EE-FC0BBECB3E50}" type="pres">
      <dgm:prSet presAssocID="{2B92C58D-92DC-4106-9BDD-9C5F60A05543}" presName="Child2Accent5" presStyleLbl="alignNode1" presStyleIdx="24" presStyleCnt="51"/>
      <dgm:spPr>
        <a:solidFill>
          <a:schemeClr val="accent1"/>
        </a:solidFill>
      </dgm:spPr>
    </dgm:pt>
    <dgm:pt modelId="{36B6BE34-07C5-48C8-B27B-9D7C86F76110}" type="pres">
      <dgm:prSet presAssocID="{2B92C58D-92DC-4106-9BDD-9C5F60A05543}" presName="Child2Accent6" presStyleLbl="alignNode1" presStyleIdx="25" presStyleCnt="51"/>
      <dgm:spPr>
        <a:solidFill>
          <a:schemeClr val="accent1"/>
        </a:solidFill>
      </dgm:spPr>
    </dgm:pt>
    <dgm:pt modelId="{FB41EAE3-8DB9-47CE-9457-05711D972731}" type="pres">
      <dgm:prSet presAssocID="{2B92C58D-92DC-4106-9BDD-9C5F60A05543}" presName="Child2Accent7" presStyleLbl="alignNode1" presStyleIdx="26" presStyleCnt="51"/>
      <dgm:spPr>
        <a:solidFill>
          <a:schemeClr val="accent1"/>
        </a:solidFill>
      </dgm:spPr>
    </dgm:pt>
    <dgm:pt modelId="{0E6691A5-87A0-4DCA-972A-9177EB43B4AA}" type="pres">
      <dgm:prSet presAssocID="{2B92C58D-92DC-4106-9BDD-9C5F60A05543}" presName="Child2" presStyleLbl="revTx" presStyleIdx="1" presStyleCnt="5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C7E01B3D-E3F8-4EF4-981F-ADC1E7231639}" type="pres">
      <dgm:prSet presAssocID="{EE59BB25-63EA-4BA6-98A9-3B1E342F02C0}" presName="Child3Accent1" presStyleLbl="alignNode1" presStyleIdx="27" presStyleCnt="51"/>
      <dgm:spPr>
        <a:solidFill>
          <a:schemeClr val="accent6"/>
        </a:solidFill>
      </dgm:spPr>
    </dgm:pt>
    <dgm:pt modelId="{B1214A79-7140-495D-96B7-18401A94B63D}" type="pres">
      <dgm:prSet presAssocID="{EE59BB25-63EA-4BA6-98A9-3B1E342F02C0}" presName="Child3Accent2" presStyleLbl="alignNode1" presStyleIdx="28" presStyleCnt="51"/>
      <dgm:spPr>
        <a:solidFill>
          <a:schemeClr val="accent6"/>
        </a:solidFill>
      </dgm:spPr>
    </dgm:pt>
    <dgm:pt modelId="{06C6AC6B-2B0F-4597-A1DA-A6FBD555D21B}" type="pres">
      <dgm:prSet presAssocID="{EE59BB25-63EA-4BA6-98A9-3B1E342F02C0}" presName="Child3Accent3" presStyleLbl="alignNode1" presStyleIdx="29" presStyleCnt="51"/>
      <dgm:spPr>
        <a:solidFill>
          <a:schemeClr val="accent6"/>
        </a:solidFill>
      </dgm:spPr>
    </dgm:pt>
    <dgm:pt modelId="{D2CFCBEC-4814-42E8-9824-A615A51D26D7}" type="pres">
      <dgm:prSet presAssocID="{EE59BB25-63EA-4BA6-98A9-3B1E342F02C0}" presName="Child3Accent4" presStyleLbl="alignNode1" presStyleIdx="30" presStyleCnt="51"/>
      <dgm:spPr>
        <a:solidFill>
          <a:schemeClr val="accent6"/>
        </a:solidFill>
      </dgm:spPr>
    </dgm:pt>
    <dgm:pt modelId="{6BC35C0C-E2C8-4BE6-87C7-31EF7FF71372}" type="pres">
      <dgm:prSet presAssocID="{EE59BB25-63EA-4BA6-98A9-3B1E342F02C0}" presName="Child3Accent5" presStyleLbl="alignNode1" presStyleIdx="31" presStyleCnt="51"/>
      <dgm:spPr>
        <a:solidFill>
          <a:schemeClr val="accent6"/>
        </a:solidFill>
      </dgm:spPr>
    </dgm:pt>
    <dgm:pt modelId="{25EF3B33-14C8-4C25-9459-3B6D7457513D}" type="pres">
      <dgm:prSet presAssocID="{EE59BB25-63EA-4BA6-98A9-3B1E342F02C0}" presName="Child3Accent6" presStyleLbl="alignNode1" presStyleIdx="32" presStyleCnt="51"/>
      <dgm:spPr>
        <a:solidFill>
          <a:schemeClr val="accent6"/>
        </a:solidFill>
      </dgm:spPr>
    </dgm:pt>
    <dgm:pt modelId="{134B00BB-0213-4917-B658-826ED1E6F399}" type="pres">
      <dgm:prSet presAssocID="{EE59BB25-63EA-4BA6-98A9-3B1E342F02C0}" presName="Child3Accent7" presStyleLbl="alignNode1" presStyleIdx="33" presStyleCnt="51"/>
      <dgm:spPr/>
    </dgm:pt>
    <dgm:pt modelId="{4962D3EE-6468-4357-AAC5-42BA09BFDEBA}" type="pres">
      <dgm:prSet presAssocID="{EE59BB25-63EA-4BA6-98A9-3B1E342F02C0}" presName="Child3" presStyleLbl="revTx" presStyleIdx="2" presStyleCnt="5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38EFA5C-EE8B-4E3E-B802-F6ABB6CBBA1C}" type="pres">
      <dgm:prSet presAssocID="{DDBA20B7-AB92-4DD3-BD0B-30823550D65D}" presName="Child4Accent1" presStyleLbl="alignNode1" presStyleIdx="34" presStyleCnt="51"/>
      <dgm:spPr/>
    </dgm:pt>
    <dgm:pt modelId="{B4C57570-DFED-4735-8EAC-CD09C49370AC}" type="pres">
      <dgm:prSet presAssocID="{DDBA20B7-AB92-4DD3-BD0B-30823550D65D}" presName="Child4Accent2" presStyleLbl="alignNode1" presStyleIdx="35" presStyleCnt="51"/>
      <dgm:spPr/>
    </dgm:pt>
    <dgm:pt modelId="{A7D8E0ED-81DA-4257-AB31-2CABAFDD58B2}" type="pres">
      <dgm:prSet presAssocID="{DDBA20B7-AB92-4DD3-BD0B-30823550D65D}" presName="Child4Accent3" presStyleLbl="alignNode1" presStyleIdx="36" presStyleCnt="51"/>
      <dgm:spPr/>
    </dgm:pt>
    <dgm:pt modelId="{340CDE17-ED7E-4BD6-8E34-FAB681874858}" type="pres">
      <dgm:prSet presAssocID="{DDBA20B7-AB92-4DD3-BD0B-30823550D65D}" presName="Child4Accent4" presStyleLbl="alignNode1" presStyleIdx="37" presStyleCnt="51"/>
      <dgm:spPr/>
    </dgm:pt>
    <dgm:pt modelId="{62D8E6AB-BB75-46AF-A77B-DFB84D84B01B}" type="pres">
      <dgm:prSet presAssocID="{DDBA20B7-AB92-4DD3-BD0B-30823550D65D}" presName="Child4Accent5" presStyleLbl="alignNode1" presStyleIdx="38" presStyleCnt="51"/>
      <dgm:spPr/>
    </dgm:pt>
    <dgm:pt modelId="{48C90C15-86C4-4365-8910-9F42CBB979DF}" type="pres">
      <dgm:prSet presAssocID="{DDBA20B7-AB92-4DD3-BD0B-30823550D65D}" presName="Child4Accent6" presStyleLbl="alignNode1" presStyleIdx="39" presStyleCnt="51"/>
      <dgm:spPr/>
    </dgm:pt>
    <dgm:pt modelId="{3F95B424-8422-4D18-A4DB-13BEC9FD105E}" type="pres">
      <dgm:prSet presAssocID="{DDBA20B7-AB92-4DD3-BD0B-30823550D65D}" presName="Child4Accent7" presStyleLbl="alignNode1" presStyleIdx="40" presStyleCnt="51"/>
      <dgm:spPr/>
    </dgm:pt>
    <dgm:pt modelId="{17E21F55-2530-4097-BA55-26D49FD6FA6B}" type="pres">
      <dgm:prSet presAssocID="{DDBA20B7-AB92-4DD3-BD0B-30823550D65D}" presName="Child4Accent8" presStyleLbl="alignNode1" presStyleIdx="41" presStyleCnt="51"/>
      <dgm:spPr/>
    </dgm:pt>
    <dgm:pt modelId="{5D3C582D-D71D-44E3-BA18-F746684FB24A}" type="pres">
      <dgm:prSet presAssocID="{DDBA20B7-AB92-4DD3-BD0B-30823550D65D}" presName="Child4" presStyleLbl="revTx" presStyleIdx="3" presStyleCnt="5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F059F76-3D70-4B81-80BF-9EF7B73D4694}" type="pres">
      <dgm:prSet presAssocID="{96DCB778-88E9-4E75-B361-62D33B8D268F}" presName="Child5Accent1" presStyleLbl="alignNode1" presStyleIdx="42" presStyleCnt="51"/>
      <dgm:spPr/>
    </dgm:pt>
    <dgm:pt modelId="{304A8BA7-1472-4000-8922-77CCDA145B46}" type="pres">
      <dgm:prSet presAssocID="{96DCB778-88E9-4E75-B361-62D33B8D268F}" presName="Child5Accent2" presStyleLbl="alignNode1" presStyleIdx="43" presStyleCnt="51"/>
      <dgm:spPr/>
    </dgm:pt>
    <dgm:pt modelId="{5616A704-822C-4231-8861-9C9C4B3FB2AE}" type="pres">
      <dgm:prSet presAssocID="{96DCB778-88E9-4E75-B361-62D33B8D268F}" presName="Child5Accent3" presStyleLbl="alignNode1" presStyleIdx="44" presStyleCnt="51"/>
      <dgm:spPr/>
    </dgm:pt>
    <dgm:pt modelId="{EACBC5E9-5CD3-43D0-9443-334819CC98DE}" type="pres">
      <dgm:prSet presAssocID="{96DCB778-88E9-4E75-B361-62D33B8D268F}" presName="Child5Accent4" presStyleLbl="alignNode1" presStyleIdx="45" presStyleCnt="51"/>
      <dgm:spPr/>
    </dgm:pt>
    <dgm:pt modelId="{CE80F20D-4985-4DB8-9C04-9CFD727022A4}" type="pres">
      <dgm:prSet presAssocID="{96DCB778-88E9-4E75-B361-62D33B8D268F}" presName="Child5Accent5" presStyleLbl="alignNode1" presStyleIdx="46" presStyleCnt="51"/>
      <dgm:spPr/>
    </dgm:pt>
    <dgm:pt modelId="{2ABBD521-427C-494C-AF2A-32FCFA67F6D1}" type="pres">
      <dgm:prSet presAssocID="{96DCB778-88E9-4E75-B361-62D33B8D268F}" presName="Child5Accent6" presStyleLbl="alignNode1" presStyleIdx="47" presStyleCnt="51"/>
      <dgm:spPr/>
    </dgm:pt>
    <dgm:pt modelId="{30DE77D9-CEA6-43CF-8B4F-9D7B01A115EA}" type="pres">
      <dgm:prSet presAssocID="{96DCB778-88E9-4E75-B361-62D33B8D268F}" presName="Child5Accent7" presStyleLbl="alignNode1" presStyleIdx="48" presStyleCnt="51"/>
      <dgm:spPr/>
    </dgm:pt>
    <dgm:pt modelId="{69830F1E-0F1A-4135-80FB-D09261CBF9E4}" type="pres">
      <dgm:prSet presAssocID="{96DCB778-88E9-4E75-B361-62D33B8D268F}" presName="Child5Accent8" presStyleLbl="alignNode1" presStyleIdx="49" presStyleCnt="51"/>
      <dgm:spPr/>
    </dgm:pt>
    <dgm:pt modelId="{ACFE6D5F-3308-46AF-970F-E1C7D46B8779}" type="pres">
      <dgm:prSet presAssocID="{96DCB778-88E9-4E75-B361-62D33B8D268F}" presName="Child5Accent9" presStyleLbl="alignNode1" presStyleIdx="50" presStyleCnt="51"/>
      <dgm:spPr/>
    </dgm:pt>
    <dgm:pt modelId="{AA6A67FC-4769-4233-9FFB-70199F24452F}" type="pres">
      <dgm:prSet presAssocID="{96DCB778-88E9-4E75-B361-62D33B8D268F}" presName="Child5" presStyleLbl="revTx" presStyleIdx="4" presStyleCnt="5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4CA3E123-A4D6-477A-987E-A37455C4D86E}" srcId="{E89540C0-9C8C-4FBA-8548-9D10D41CF319}" destId="{96DCB778-88E9-4E75-B361-62D33B8D268F}" srcOrd="4" destOrd="0" parTransId="{812F5049-CE7A-4FE2-85EB-61131B59A341}" sibTransId="{396EFDBB-973D-4569-83E8-FCE09460EBD2}"/>
    <dgm:cxn modelId="{A6A89982-1060-4957-8372-273C0D2C4D0E}" type="presOf" srcId="{63178856-6E6E-49AD-940D-9DCE212F5427}" destId="{F99DC9A1-75AA-4638-9A7B-EA9D73618AB7}" srcOrd="0" destOrd="0" presId="urn:microsoft.com/office/officeart/2011/layout/ConvergingText"/>
    <dgm:cxn modelId="{013DEC3C-A638-4E13-881A-50658F9E6A30}" srcId="{E89540C0-9C8C-4FBA-8548-9D10D41CF319}" destId="{DDBA20B7-AB92-4DD3-BD0B-30823550D65D}" srcOrd="3" destOrd="0" parTransId="{1B75C44F-F83D-4791-8915-B0D14C656655}" sibTransId="{37FF923C-D370-462A-AD2D-185155A3CD77}"/>
    <dgm:cxn modelId="{8E763DAA-BF75-4857-8379-0E1240F89EA2}" srcId="{E89540C0-9C8C-4FBA-8548-9D10D41CF319}" destId="{63178856-6E6E-49AD-940D-9DCE212F5427}" srcOrd="0" destOrd="0" parTransId="{CC72979E-DCCA-47F1-A967-3D0BD81B9451}" sibTransId="{6CAEFB28-26A1-4DD2-AB0A-D044F4067DAD}"/>
    <dgm:cxn modelId="{1CC043EC-8868-4F6B-B12F-3F16745A2886}" type="presOf" srcId="{2B92C58D-92DC-4106-9BDD-9C5F60A05543}" destId="{0E6691A5-87A0-4DCA-972A-9177EB43B4AA}" srcOrd="0" destOrd="0" presId="urn:microsoft.com/office/officeart/2011/layout/ConvergingText"/>
    <dgm:cxn modelId="{7155A989-E32B-479F-80A9-66401F508DEC}" type="presOf" srcId="{57172CF7-038C-40E4-B45D-87A858AEE3F0}" destId="{3B4BFC36-9E6F-49C0-AB79-55992D78EC5F}" srcOrd="0" destOrd="0" presId="urn:microsoft.com/office/officeart/2011/layout/ConvergingText"/>
    <dgm:cxn modelId="{941DA97C-E366-42BD-8596-4677548BF912}" type="presOf" srcId="{EE59BB25-63EA-4BA6-98A9-3B1E342F02C0}" destId="{4962D3EE-6468-4357-AAC5-42BA09BFDEBA}" srcOrd="0" destOrd="0" presId="urn:microsoft.com/office/officeart/2011/layout/ConvergingText"/>
    <dgm:cxn modelId="{CA89D1D4-9A9F-4DA7-951A-3C70D0B03994}" srcId="{E89540C0-9C8C-4FBA-8548-9D10D41CF319}" destId="{2B92C58D-92DC-4106-9BDD-9C5F60A05543}" srcOrd="1" destOrd="0" parTransId="{D10E5F75-3D7A-41B1-8B3B-26F495C51A17}" sibTransId="{1D7AF0C3-C998-4388-8BAF-5B3401A4331C}"/>
    <dgm:cxn modelId="{AC4AA6C4-0B22-4F20-883B-676785F9D92F}" srcId="{E89540C0-9C8C-4FBA-8548-9D10D41CF319}" destId="{EE59BB25-63EA-4BA6-98A9-3B1E342F02C0}" srcOrd="2" destOrd="0" parTransId="{9C14B10B-0AB1-4DCB-AB12-15291924529D}" sibTransId="{D36EE8B7-AE3D-4155-8212-7FAF3DA04082}"/>
    <dgm:cxn modelId="{3DD83852-61A1-4D50-9DF6-43B68474016E}" type="presOf" srcId="{96DCB778-88E9-4E75-B361-62D33B8D268F}" destId="{AA6A67FC-4769-4233-9FFB-70199F24452F}" srcOrd="0" destOrd="0" presId="urn:microsoft.com/office/officeart/2011/layout/ConvergingText"/>
    <dgm:cxn modelId="{43D0EE5A-A729-4BEE-AE3F-F2B1C922AB6D}" type="presOf" srcId="{E89540C0-9C8C-4FBA-8548-9D10D41CF319}" destId="{0153143D-7165-4E1C-BEC5-5EAED48C0B64}" srcOrd="0" destOrd="0" presId="urn:microsoft.com/office/officeart/2011/layout/ConvergingText"/>
    <dgm:cxn modelId="{CC1BC757-1836-4E7A-9079-858A73F7E23C}" type="presOf" srcId="{DDBA20B7-AB92-4DD3-BD0B-30823550D65D}" destId="{5D3C582D-D71D-44E3-BA18-F746684FB24A}" srcOrd="0" destOrd="0" presId="urn:microsoft.com/office/officeart/2011/layout/ConvergingText"/>
    <dgm:cxn modelId="{D8E68DD7-40B4-4D53-8BD1-59BA2D59A1C2}" srcId="{57172CF7-038C-40E4-B45D-87A858AEE3F0}" destId="{E89540C0-9C8C-4FBA-8548-9D10D41CF319}" srcOrd="0" destOrd="0" parTransId="{0C70A130-D03C-40E1-826C-3D4D5FAC3CA2}" sibTransId="{3F7B06FA-7616-4E82-AE35-0FCF6158E619}"/>
    <dgm:cxn modelId="{C11EC789-1277-430B-8668-A539BAB54ADF}" type="presParOf" srcId="{3B4BFC36-9E6F-49C0-AB79-55992D78EC5F}" destId="{F54F2C7D-5600-4840-80D3-814A972B8620}" srcOrd="0" destOrd="0" presId="urn:microsoft.com/office/officeart/2011/layout/ConvergingText"/>
    <dgm:cxn modelId="{1E151AD8-32DE-498C-8D32-C879DC9F8D5A}" type="presParOf" srcId="{F54F2C7D-5600-4840-80D3-814A972B8620}" destId="{C537B830-7B69-453A-A51A-3B070F3C95A9}" srcOrd="0" destOrd="0" presId="urn:microsoft.com/office/officeart/2011/layout/ConvergingText"/>
    <dgm:cxn modelId="{5D50F311-318B-4DEF-9EA2-76977D201856}" type="presParOf" srcId="{F54F2C7D-5600-4840-80D3-814A972B8620}" destId="{AA2C0DC7-0F97-4256-A7E0-FA85263C21CB}" srcOrd="1" destOrd="0" presId="urn:microsoft.com/office/officeart/2011/layout/ConvergingText"/>
    <dgm:cxn modelId="{E6AE6643-4CAD-4DCA-B0F0-899A465474BB}" type="presParOf" srcId="{F54F2C7D-5600-4840-80D3-814A972B8620}" destId="{6320405E-EC4A-4F34-AFAE-BD7022F36CD8}" srcOrd="2" destOrd="0" presId="urn:microsoft.com/office/officeart/2011/layout/ConvergingText"/>
    <dgm:cxn modelId="{EECB55CB-63B7-4932-81FB-EA6C04E3B010}" type="presParOf" srcId="{F54F2C7D-5600-4840-80D3-814A972B8620}" destId="{C1B7B679-F680-4B3F-BBEE-1DBA21C88FC6}" srcOrd="3" destOrd="0" presId="urn:microsoft.com/office/officeart/2011/layout/ConvergingText"/>
    <dgm:cxn modelId="{84343459-2892-4990-8DE2-461479D566CA}" type="presParOf" srcId="{F54F2C7D-5600-4840-80D3-814A972B8620}" destId="{DF88E0EA-9820-4745-A735-D44C399A734D}" srcOrd="4" destOrd="0" presId="urn:microsoft.com/office/officeart/2011/layout/ConvergingText"/>
    <dgm:cxn modelId="{76EB65B6-EB50-4953-9CA7-7461D915CCFD}" type="presParOf" srcId="{F54F2C7D-5600-4840-80D3-814A972B8620}" destId="{AAA46756-3897-44D8-836D-9F4E737E2047}" srcOrd="5" destOrd="0" presId="urn:microsoft.com/office/officeart/2011/layout/ConvergingText"/>
    <dgm:cxn modelId="{8E1200D6-EE74-4AA3-9549-7BE6694415D6}" type="presParOf" srcId="{F54F2C7D-5600-4840-80D3-814A972B8620}" destId="{6D0C4B24-8757-4231-B659-D488ED730431}" srcOrd="6" destOrd="0" presId="urn:microsoft.com/office/officeart/2011/layout/ConvergingText"/>
    <dgm:cxn modelId="{C62ABC2A-ADEA-49B0-87CC-7F9AACEDE9AC}" type="presParOf" srcId="{F54F2C7D-5600-4840-80D3-814A972B8620}" destId="{A80C97E6-7FF6-436D-A1B9-F511A01BCBF5}" srcOrd="7" destOrd="0" presId="urn:microsoft.com/office/officeart/2011/layout/ConvergingText"/>
    <dgm:cxn modelId="{3E855F4C-2795-4280-9DB6-D6FE459D1AB7}" type="presParOf" srcId="{F54F2C7D-5600-4840-80D3-814A972B8620}" destId="{619D7F00-FE2B-48E4-AAD2-94769FB6361D}" srcOrd="8" destOrd="0" presId="urn:microsoft.com/office/officeart/2011/layout/ConvergingText"/>
    <dgm:cxn modelId="{4A3F46DB-E1F6-4C0D-8802-7F6CACAFBF14}" type="presParOf" srcId="{F54F2C7D-5600-4840-80D3-814A972B8620}" destId="{D9A05C57-7C5C-41C9-96B3-88A9F280B92F}" srcOrd="9" destOrd="0" presId="urn:microsoft.com/office/officeart/2011/layout/ConvergingText"/>
    <dgm:cxn modelId="{D256CA0B-A14D-4971-8801-3B770419B0CC}" type="presParOf" srcId="{F54F2C7D-5600-4840-80D3-814A972B8620}" destId="{0153143D-7165-4E1C-BEC5-5EAED48C0B64}" srcOrd="10" destOrd="0" presId="urn:microsoft.com/office/officeart/2011/layout/ConvergingText"/>
    <dgm:cxn modelId="{3393E066-1D2B-4020-9248-E63111CE6EB9}" type="presParOf" srcId="{F54F2C7D-5600-4840-80D3-814A972B8620}" destId="{2A62F5FA-747B-448E-8C28-540B1B6F9F45}" srcOrd="11" destOrd="0" presId="urn:microsoft.com/office/officeart/2011/layout/ConvergingText"/>
    <dgm:cxn modelId="{195D6038-5085-485B-8350-F0F7B3005124}" type="presParOf" srcId="{F54F2C7D-5600-4840-80D3-814A972B8620}" destId="{08A4AE2C-885C-4EB5-82D4-4F2190FFAA0F}" srcOrd="12" destOrd="0" presId="urn:microsoft.com/office/officeart/2011/layout/ConvergingText"/>
    <dgm:cxn modelId="{31442EF4-6155-4DD0-AD86-F2E17A37F815}" type="presParOf" srcId="{F54F2C7D-5600-4840-80D3-814A972B8620}" destId="{E5AC7711-607B-429D-8D5F-6EFDA7C1D683}" srcOrd="13" destOrd="0" presId="urn:microsoft.com/office/officeart/2011/layout/ConvergingText"/>
    <dgm:cxn modelId="{FFAE7471-ECAF-4461-BAB4-51C32589F136}" type="presParOf" srcId="{F54F2C7D-5600-4840-80D3-814A972B8620}" destId="{FFF68E70-1FD2-41B9-90C8-5486FD35A325}" srcOrd="14" destOrd="0" presId="urn:microsoft.com/office/officeart/2011/layout/ConvergingText"/>
    <dgm:cxn modelId="{894A366E-4EDA-4EE0-BDFF-31299ECB1EDC}" type="presParOf" srcId="{F54F2C7D-5600-4840-80D3-814A972B8620}" destId="{AC2558D5-3272-4EEE-A204-5DD5340F5919}" srcOrd="15" destOrd="0" presId="urn:microsoft.com/office/officeart/2011/layout/ConvergingText"/>
    <dgm:cxn modelId="{F43157A4-FE25-4E65-B5CD-8F8A877DFE3F}" type="presParOf" srcId="{F54F2C7D-5600-4840-80D3-814A972B8620}" destId="{AFD9C99D-1A67-4634-858D-9ABE70239F8E}" srcOrd="16" destOrd="0" presId="urn:microsoft.com/office/officeart/2011/layout/ConvergingText"/>
    <dgm:cxn modelId="{D896B69C-C446-4724-BB06-F7A0FF554C77}" type="presParOf" srcId="{F54F2C7D-5600-4840-80D3-814A972B8620}" destId="{945646D7-D6B4-4DEF-B0C5-F6BDC1560180}" srcOrd="17" destOrd="0" presId="urn:microsoft.com/office/officeart/2011/layout/ConvergingText"/>
    <dgm:cxn modelId="{88455644-E7B2-4703-B4BD-70328DC2D8A7}" type="presParOf" srcId="{F54F2C7D-5600-4840-80D3-814A972B8620}" destId="{AAE8FBEB-240C-4185-B0BB-6F89454BE1C6}" srcOrd="18" destOrd="0" presId="urn:microsoft.com/office/officeart/2011/layout/ConvergingText"/>
    <dgm:cxn modelId="{40968FE9-324B-4FFC-B904-67AF34B9F064}" type="presParOf" srcId="{F54F2C7D-5600-4840-80D3-814A972B8620}" destId="{879A546A-329B-443C-A136-718ED84D1BCD}" srcOrd="19" destOrd="0" presId="urn:microsoft.com/office/officeart/2011/layout/ConvergingText"/>
    <dgm:cxn modelId="{A88CD6F7-450D-490C-9493-36504519DA18}" type="presParOf" srcId="{F54F2C7D-5600-4840-80D3-814A972B8620}" destId="{F99DC9A1-75AA-4638-9A7B-EA9D73618AB7}" srcOrd="20" destOrd="0" presId="urn:microsoft.com/office/officeart/2011/layout/ConvergingText"/>
    <dgm:cxn modelId="{CB8F06A0-B01C-4284-8C49-9633B172B9F0}" type="presParOf" srcId="{F54F2C7D-5600-4840-80D3-814A972B8620}" destId="{9DCB393F-5445-4BB3-A144-C7E816751BA5}" srcOrd="21" destOrd="0" presId="urn:microsoft.com/office/officeart/2011/layout/ConvergingText"/>
    <dgm:cxn modelId="{DC1B0EB2-CD1A-4BCF-942A-1A50D98AF8EE}" type="presParOf" srcId="{F54F2C7D-5600-4840-80D3-814A972B8620}" destId="{84A9FCB4-C3BF-41CB-87CB-E3DB266EB0BB}" srcOrd="22" destOrd="0" presId="urn:microsoft.com/office/officeart/2011/layout/ConvergingText"/>
    <dgm:cxn modelId="{C19F8EED-D254-431F-89F5-7ACADD1D5217}" type="presParOf" srcId="{F54F2C7D-5600-4840-80D3-814A972B8620}" destId="{17CD9898-8476-4D67-8017-76E527E7E89D}" srcOrd="23" destOrd="0" presId="urn:microsoft.com/office/officeart/2011/layout/ConvergingText"/>
    <dgm:cxn modelId="{9CF241F3-0437-4B12-97F5-B86774044B01}" type="presParOf" srcId="{F54F2C7D-5600-4840-80D3-814A972B8620}" destId="{7E466EDA-7EB4-44E3-BAAB-1FFF8EE1FED1}" srcOrd="24" destOrd="0" presId="urn:microsoft.com/office/officeart/2011/layout/ConvergingText"/>
    <dgm:cxn modelId="{02007B61-2C4A-4D54-AB11-F972F0751885}" type="presParOf" srcId="{F54F2C7D-5600-4840-80D3-814A972B8620}" destId="{9C256AB2-E8AA-4147-97EE-FC0BBECB3E50}" srcOrd="25" destOrd="0" presId="urn:microsoft.com/office/officeart/2011/layout/ConvergingText"/>
    <dgm:cxn modelId="{65334135-8C6F-4B5B-AEEF-0B9C15C94D1C}" type="presParOf" srcId="{F54F2C7D-5600-4840-80D3-814A972B8620}" destId="{36B6BE34-07C5-48C8-B27B-9D7C86F76110}" srcOrd="26" destOrd="0" presId="urn:microsoft.com/office/officeart/2011/layout/ConvergingText"/>
    <dgm:cxn modelId="{93779E5B-69B6-4B08-9DC0-1642257B43AF}" type="presParOf" srcId="{F54F2C7D-5600-4840-80D3-814A972B8620}" destId="{FB41EAE3-8DB9-47CE-9457-05711D972731}" srcOrd="27" destOrd="0" presId="urn:microsoft.com/office/officeart/2011/layout/ConvergingText"/>
    <dgm:cxn modelId="{3A24F743-DA00-4FC8-A8F7-87A362F9803B}" type="presParOf" srcId="{F54F2C7D-5600-4840-80D3-814A972B8620}" destId="{0E6691A5-87A0-4DCA-972A-9177EB43B4AA}" srcOrd="28" destOrd="0" presId="urn:microsoft.com/office/officeart/2011/layout/ConvergingText"/>
    <dgm:cxn modelId="{2BC68FAC-1C91-45F4-AD2B-D66C57034F37}" type="presParOf" srcId="{F54F2C7D-5600-4840-80D3-814A972B8620}" destId="{C7E01B3D-E3F8-4EF4-981F-ADC1E7231639}" srcOrd="29" destOrd="0" presId="urn:microsoft.com/office/officeart/2011/layout/ConvergingText"/>
    <dgm:cxn modelId="{33BD938C-360F-4703-8712-21F20E3F9FDB}" type="presParOf" srcId="{F54F2C7D-5600-4840-80D3-814A972B8620}" destId="{B1214A79-7140-495D-96B7-18401A94B63D}" srcOrd="30" destOrd="0" presId="urn:microsoft.com/office/officeart/2011/layout/ConvergingText"/>
    <dgm:cxn modelId="{83FFC482-CC0C-4353-AED5-934A768B25BB}" type="presParOf" srcId="{F54F2C7D-5600-4840-80D3-814A972B8620}" destId="{06C6AC6B-2B0F-4597-A1DA-A6FBD555D21B}" srcOrd="31" destOrd="0" presId="urn:microsoft.com/office/officeart/2011/layout/ConvergingText"/>
    <dgm:cxn modelId="{EBA412AC-4DB4-45C0-84ED-0DDC650979E0}" type="presParOf" srcId="{F54F2C7D-5600-4840-80D3-814A972B8620}" destId="{D2CFCBEC-4814-42E8-9824-A615A51D26D7}" srcOrd="32" destOrd="0" presId="urn:microsoft.com/office/officeart/2011/layout/ConvergingText"/>
    <dgm:cxn modelId="{C6962689-405B-411E-B375-16D8F2E31C87}" type="presParOf" srcId="{F54F2C7D-5600-4840-80D3-814A972B8620}" destId="{6BC35C0C-E2C8-4BE6-87C7-31EF7FF71372}" srcOrd="33" destOrd="0" presId="urn:microsoft.com/office/officeart/2011/layout/ConvergingText"/>
    <dgm:cxn modelId="{69710B0D-F8A5-4DAA-BF97-D63F8D4DE3AA}" type="presParOf" srcId="{F54F2C7D-5600-4840-80D3-814A972B8620}" destId="{25EF3B33-14C8-4C25-9459-3B6D7457513D}" srcOrd="34" destOrd="0" presId="urn:microsoft.com/office/officeart/2011/layout/ConvergingText"/>
    <dgm:cxn modelId="{B016E495-242E-4071-9788-A81937AABE6D}" type="presParOf" srcId="{F54F2C7D-5600-4840-80D3-814A972B8620}" destId="{134B00BB-0213-4917-B658-826ED1E6F399}" srcOrd="35" destOrd="0" presId="urn:microsoft.com/office/officeart/2011/layout/ConvergingText"/>
    <dgm:cxn modelId="{1D5BC7EB-CAF3-4C47-A9E4-F27C2732C12E}" type="presParOf" srcId="{F54F2C7D-5600-4840-80D3-814A972B8620}" destId="{4962D3EE-6468-4357-AAC5-42BA09BFDEBA}" srcOrd="36" destOrd="0" presId="urn:microsoft.com/office/officeart/2011/layout/ConvergingText"/>
    <dgm:cxn modelId="{CA4029FB-07F5-4A01-843E-6287EDDD3002}" type="presParOf" srcId="{F54F2C7D-5600-4840-80D3-814A972B8620}" destId="{738EFA5C-EE8B-4E3E-B802-F6ABB6CBBA1C}" srcOrd="37" destOrd="0" presId="urn:microsoft.com/office/officeart/2011/layout/ConvergingText"/>
    <dgm:cxn modelId="{43F564F3-7E46-4B7C-B494-FC37D7142C17}" type="presParOf" srcId="{F54F2C7D-5600-4840-80D3-814A972B8620}" destId="{B4C57570-DFED-4735-8EAC-CD09C49370AC}" srcOrd="38" destOrd="0" presId="urn:microsoft.com/office/officeart/2011/layout/ConvergingText"/>
    <dgm:cxn modelId="{EEC68214-0DE9-4A7D-BCFD-ACD7F0877A89}" type="presParOf" srcId="{F54F2C7D-5600-4840-80D3-814A972B8620}" destId="{A7D8E0ED-81DA-4257-AB31-2CABAFDD58B2}" srcOrd="39" destOrd="0" presId="urn:microsoft.com/office/officeart/2011/layout/ConvergingText"/>
    <dgm:cxn modelId="{7BC6557C-5281-4331-8501-769294642CBF}" type="presParOf" srcId="{F54F2C7D-5600-4840-80D3-814A972B8620}" destId="{340CDE17-ED7E-4BD6-8E34-FAB681874858}" srcOrd="40" destOrd="0" presId="urn:microsoft.com/office/officeart/2011/layout/ConvergingText"/>
    <dgm:cxn modelId="{B21B5F22-6816-4AE5-A4D4-C4E0AE762A69}" type="presParOf" srcId="{F54F2C7D-5600-4840-80D3-814A972B8620}" destId="{62D8E6AB-BB75-46AF-A77B-DFB84D84B01B}" srcOrd="41" destOrd="0" presId="urn:microsoft.com/office/officeart/2011/layout/ConvergingText"/>
    <dgm:cxn modelId="{D33C5176-3CC2-4EA2-A7E8-CEE2157B255A}" type="presParOf" srcId="{F54F2C7D-5600-4840-80D3-814A972B8620}" destId="{48C90C15-86C4-4365-8910-9F42CBB979DF}" srcOrd="42" destOrd="0" presId="urn:microsoft.com/office/officeart/2011/layout/ConvergingText"/>
    <dgm:cxn modelId="{2A6D4D4A-4257-4B15-830F-BDF4715076F6}" type="presParOf" srcId="{F54F2C7D-5600-4840-80D3-814A972B8620}" destId="{3F95B424-8422-4D18-A4DB-13BEC9FD105E}" srcOrd="43" destOrd="0" presId="urn:microsoft.com/office/officeart/2011/layout/ConvergingText"/>
    <dgm:cxn modelId="{F29FDC81-6DB8-497A-B847-4A9029031CD6}" type="presParOf" srcId="{F54F2C7D-5600-4840-80D3-814A972B8620}" destId="{17E21F55-2530-4097-BA55-26D49FD6FA6B}" srcOrd="44" destOrd="0" presId="urn:microsoft.com/office/officeart/2011/layout/ConvergingText"/>
    <dgm:cxn modelId="{3A8ACFDF-08D6-42E4-8AC2-0E9869DE2DDF}" type="presParOf" srcId="{F54F2C7D-5600-4840-80D3-814A972B8620}" destId="{5D3C582D-D71D-44E3-BA18-F746684FB24A}" srcOrd="45" destOrd="0" presId="urn:microsoft.com/office/officeart/2011/layout/ConvergingText"/>
    <dgm:cxn modelId="{86153E7C-1FA6-4035-B96E-E702474F702F}" type="presParOf" srcId="{F54F2C7D-5600-4840-80D3-814A972B8620}" destId="{DF059F76-3D70-4B81-80BF-9EF7B73D4694}" srcOrd="46" destOrd="0" presId="urn:microsoft.com/office/officeart/2011/layout/ConvergingText"/>
    <dgm:cxn modelId="{9EA267C5-A74A-4368-B0FF-E70541FC39F7}" type="presParOf" srcId="{F54F2C7D-5600-4840-80D3-814A972B8620}" destId="{304A8BA7-1472-4000-8922-77CCDA145B46}" srcOrd="47" destOrd="0" presId="urn:microsoft.com/office/officeart/2011/layout/ConvergingText"/>
    <dgm:cxn modelId="{B5BF0A30-1630-4D78-9249-1A7F633C940F}" type="presParOf" srcId="{F54F2C7D-5600-4840-80D3-814A972B8620}" destId="{5616A704-822C-4231-8861-9C9C4B3FB2AE}" srcOrd="48" destOrd="0" presId="urn:microsoft.com/office/officeart/2011/layout/ConvergingText"/>
    <dgm:cxn modelId="{F720596D-1207-4D5C-AAAD-0B0DBC612033}" type="presParOf" srcId="{F54F2C7D-5600-4840-80D3-814A972B8620}" destId="{EACBC5E9-5CD3-43D0-9443-334819CC98DE}" srcOrd="49" destOrd="0" presId="urn:microsoft.com/office/officeart/2011/layout/ConvergingText"/>
    <dgm:cxn modelId="{090A2633-1121-4034-8AC8-1CF742F8C5F2}" type="presParOf" srcId="{F54F2C7D-5600-4840-80D3-814A972B8620}" destId="{CE80F20D-4985-4DB8-9C04-9CFD727022A4}" srcOrd="50" destOrd="0" presId="urn:microsoft.com/office/officeart/2011/layout/ConvergingText"/>
    <dgm:cxn modelId="{5BFB1D2D-3077-4190-A05F-3CD42F711C55}" type="presParOf" srcId="{F54F2C7D-5600-4840-80D3-814A972B8620}" destId="{2ABBD521-427C-494C-AF2A-32FCFA67F6D1}" srcOrd="51" destOrd="0" presId="urn:microsoft.com/office/officeart/2011/layout/ConvergingText"/>
    <dgm:cxn modelId="{80781857-8192-4D78-9303-21A163B862D1}" type="presParOf" srcId="{F54F2C7D-5600-4840-80D3-814A972B8620}" destId="{30DE77D9-CEA6-43CF-8B4F-9D7B01A115EA}" srcOrd="52" destOrd="0" presId="urn:microsoft.com/office/officeart/2011/layout/ConvergingText"/>
    <dgm:cxn modelId="{57F5856E-BA7E-41CF-8F86-8DBF19ACFFD2}" type="presParOf" srcId="{F54F2C7D-5600-4840-80D3-814A972B8620}" destId="{69830F1E-0F1A-4135-80FB-D09261CBF9E4}" srcOrd="53" destOrd="0" presId="urn:microsoft.com/office/officeart/2011/layout/ConvergingText"/>
    <dgm:cxn modelId="{49813628-43FF-4434-8674-EC130F9B1940}" type="presParOf" srcId="{F54F2C7D-5600-4840-80D3-814A972B8620}" destId="{ACFE6D5F-3308-46AF-970F-E1C7D46B8779}" srcOrd="54" destOrd="0" presId="urn:microsoft.com/office/officeart/2011/layout/ConvergingText"/>
    <dgm:cxn modelId="{3D88AE4E-E756-4675-990A-4D75BA69B5B3}" type="presParOf" srcId="{F54F2C7D-5600-4840-80D3-814A972B8620}" destId="{AA6A67FC-4769-4233-9FFB-70199F24452F}" srcOrd="55" destOrd="0" presId="urn:microsoft.com/office/officeart/2011/layout/ConvergingTex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0E0145A-FCD5-43DF-8D67-9567857AC80A}" type="doc">
      <dgm:prSet loTypeId="urn:microsoft.com/office/officeart/2005/8/layout/equation2" loCatId="process" qsTypeId="urn:microsoft.com/office/officeart/2005/8/quickstyle/simple1" qsCatId="simple" csTypeId="urn:microsoft.com/office/officeart/2005/8/colors/colorful4" csCatId="colorful" phldr="1"/>
      <dgm:spPr/>
    </dgm:pt>
    <dgm:pt modelId="{9FB1AB61-C495-4679-9AC0-B30A6E97448E}">
      <dgm:prSet phldrT="[Texto]" custT="1"/>
      <dgm:spPr/>
      <dgm:t>
        <a:bodyPr/>
        <a:lstStyle/>
        <a:p>
          <a:r>
            <a:rPr lang="es-EC" sz="2000" dirty="0" smtClean="0"/>
            <a:t>Representantes del Estado</a:t>
          </a:r>
          <a:endParaRPr lang="es-EC" sz="2000" dirty="0"/>
        </a:p>
      </dgm:t>
    </dgm:pt>
    <dgm:pt modelId="{4260B3CA-3BDB-4731-9A74-498C0D186B99}" type="parTrans" cxnId="{1C61E0A6-5348-414D-B90D-2A997740554A}">
      <dgm:prSet/>
      <dgm:spPr/>
      <dgm:t>
        <a:bodyPr/>
        <a:lstStyle/>
        <a:p>
          <a:endParaRPr lang="es-EC"/>
        </a:p>
      </dgm:t>
    </dgm:pt>
    <dgm:pt modelId="{6FB8ABDD-67CB-4FF5-86A0-9F616A5F9DD0}" type="sibTrans" cxnId="{1C61E0A6-5348-414D-B90D-2A997740554A}">
      <dgm:prSet/>
      <dgm:spPr/>
      <dgm:t>
        <a:bodyPr/>
        <a:lstStyle/>
        <a:p>
          <a:endParaRPr lang="es-EC"/>
        </a:p>
      </dgm:t>
    </dgm:pt>
    <dgm:pt modelId="{2804CFCD-2E4F-469C-B917-9EFE82C31B72}">
      <dgm:prSet phldrT="[Texto]" custT="1"/>
      <dgm:spPr/>
      <dgm:t>
        <a:bodyPr/>
        <a:lstStyle/>
        <a:p>
          <a:r>
            <a:rPr lang="es-EC" sz="2000" dirty="0" smtClean="0"/>
            <a:t>Representantes de la Sociedad Civil</a:t>
          </a:r>
          <a:endParaRPr lang="es-EC" sz="2000" dirty="0"/>
        </a:p>
      </dgm:t>
    </dgm:pt>
    <dgm:pt modelId="{ACB830F7-B463-4600-947F-CF2624B17003}" type="parTrans" cxnId="{0E9A4132-E142-4DA1-82EB-DCEC29E760C5}">
      <dgm:prSet/>
      <dgm:spPr/>
      <dgm:t>
        <a:bodyPr/>
        <a:lstStyle/>
        <a:p>
          <a:endParaRPr lang="es-EC"/>
        </a:p>
      </dgm:t>
    </dgm:pt>
    <dgm:pt modelId="{2402B448-0946-4526-985D-613A2FD599D9}" type="sibTrans" cxnId="{0E9A4132-E142-4DA1-82EB-DCEC29E760C5}">
      <dgm:prSet/>
      <dgm:spPr/>
      <dgm:t>
        <a:bodyPr/>
        <a:lstStyle/>
        <a:p>
          <a:endParaRPr lang="es-EC"/>
        </a:p>
      </dgm:t>
    </dgm:pt>
    <dgm:pt modelId="{1EFA593D-B327-4275-B52A-22F82999F593}">
      <dgm:prSet phldrT="[Texto]" custT="1"/>
      <dgm:spPr/>
      <dgm:t>
        <a:bodyPr/>
        <a:lstStyle/>
        <a:p>
          <a:r>
            <a:rPr lang="es-EC" sz="4000" b="1" i="1" dirty="0" smtClean="0"/>
            <a:t>CCAPID-PM</a:t>
          </a:r>
          <a:endParaRPr lang="es-EC" sz="4000" b="1" i="1" dirty="0"/>
        </a:p>
      </dgm:t>
    </dgm:pt>
    <dgm:pt modelId="{ED182545-5C67-416D-8A02-5FFFBB52C0C1}" type="parTrans" cxnId="{826673F1-A8B3-4CC1-BD02-5F0C195C4F00}">
      <dgm:prSet/>
      <dgm:spPr/>
      <dgm:t>
        <a:bodyPr/>
        <a:lstStyle/>
        <a:p>
          <a:endParaRPr lang="es-EC"/>
        </a:p>
      </dgm:t>
    </dgm:pt>
    <dgm:pt modelId="{C8F3A07C-922A-4141-BE69-3B64A116C881}" type="sibTrans" cxnId="{826673F1-A8B3-4CC1-BD02-5F0C195C4F00}">
      <dgm:prSet/>
      <dgm:spPr/>
      <dgm:t>
        <a:bodyPr/>
        <a:lstStyle/>
        <a:p>
          <a:endParaRPr lang="es-EC"/>
        </a:p>
      </dgm:t>
    </dgm:pt>
    <dgm:pt modelId="{A709967D-ADF4-47A0-8F78-F921F32D9517}" type="pres">
      <dgm:prSet presAssocID="{E0E0145A-FCD5-43DF-8D67-9567857AC80A}" presName="Name0" presStyleCnt="0">
        <dgm:presLayoutVars>
          <dgm:dir/>
          <dgm:resizeHandles val="exact"/>
        </dgm:presLayoutVars>
      </dgm:prSet>
      <dgm:spPr/>
    </dgm:pt>
    <dgm:pt modelId="{D05C8BD7-D409-4F80-AC5E-B8C3DA7C1258}" type="pres">
      <dgm:prSet presAssocID="{E0E0145A-FCD5-43DF-8D67-9567857AC80A}" presName="vNodes" presStyleCnt="0"/>
      <dgm:spPr/>
    </dgm:pt>
    <dgm:pt modelId="{AA784DCD-B348-450D-877B-280C930654A8}" type="pres">
      <dgm:prSet presAssocID="{9FB1AB61-C495-4679-9AC0-B30A6E97448E}" presName="node" presStyleLbl="node1" presStyleIdx="0" presStyleCnt="3" custScaleX="14048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5497F04-0954-42F3-82FE-A1B8035BC55D}" type="pres">
      <dgm:prSet presAssocID="{6FB8ABDD-67CB-4FF5-86A0-9F616A5F9DD0}" presName="spacerT" presStyleCnt="0"/>
      <dgm:spPr/>
    </dgm:pt>
    <dgm:pt modelId="{8AA19724-953F-443F-900F-FE54EC3A78C2}" type="pres">
      <dgm:prSet presAssocID="{6FB8ABDD-67CB-4FF5-86A0-9F616A5F9DD0}" presName="sibTrans" presStyleLbl="sibTrans2D1" presStyleIdx="0" presStyleCnt="2" custScaleX="67303" custScaleY="74529"/>
      <dgm:spPr/>
      <dgm:t>
        <a:bodyPr/>
        <a:lstStyle/>
        <a:p>
          <a:endParaRPr lang="es-EC"/>
        </a:p>
      </dgm:t>
    </dgm:pt>
    <dgm:pt modelId="{2776396E-7BC7-430B-8A79-B83D0C972315}" type="pres">
      <dgm:prSet presAssocID="{6FB8ABDD-67CB-4FF5-86A0-9F616A5F9DD0}" presName="spacerB" presStyleCnt="0"/>
      <dgm:spPr/>
    </dgm:pt>
    <dgm:pt modelId="{0BFA4FEC-5D0F-48D2-A5E2-F3D49FF41789}" type="pres">
      <dgm:prSet presAssocID="{2804CFCD-2E4F-469C-B917-9EFE82C31B72}" presName="node" presStyleLbl="node1" presStyleIdx="1" presStyleCnt="3" custScaleX="14843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F535A09-9AEF-412A-BF44-9551987C61AA}" type="pres">
      <dgm:prSet presAssocID="{E0E0145A-FCD5-43DF-8D67-9567857AC80A}" presName="sibTransLast" presStyleLbl="sibTrans2D1" presStyleIdx="1" presStyleCnt="2" custScaleX="165990" custLinFactNeighborX="-37073" custLinFactNeighborY="2463"/>
      <dgm:spPr/>
      <dgm:t>
        <a:bodyPr/>
        <a:lstStyle/>
        <a:p>
          <a:endParaRPr lang="es-EC"/>
        </a:p>
      </dgm:t>
    </dgm:pt>
    <dgm:pt modelId="{569E056C-2945-4454-B837-8B2787843F3C}" type="pres">
      <dgm:prSet presAssocID="{E0E0145A-FCD5-43DF-8D67-9567857AC80A}" presName="connectorText" presStyleLbl="sibTrans2D1" presStyleIdx="1" presStyleCnt="2"/>
      <dgm:spPr/>
      <dgm:t>
        <a:bodyPr/>
        <a:lstStyle/>
        <a:p>
          <a:endParaRPr lang="es-EC"/>
        </a:p>
      </dgm:t>
    </dgm:pt>
    <dgm:pt modelId="{AC6B537A-BF7D-44E9-A1B6-FBA724EED2DC}" type="pres">
      <dgm:prSet presAssocID="{E0E0145A-FCD5-43DF-8D67-9567857AC80A}" presName="lastNode" presStyleLbl="node1" presStyleIdx="2" presStyleCnt="3" custScaleX="93916" custScaleY="4445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1BFA69A5-107C-450B-8E55-B34F62DD99D9}" type="presOf" srcId="{1EFA593D-B327-4275-B52A-22F82999F593}" destId="{AC6B537A-BF7D-44E9-A1B6-FBA724EED2DC}" srcOrd="0" destOrd="0" presId="urn:microsoft.com/office/officeart/2005/8/layout/equation2"/>
    <dgm:cxn modelId="{1C61E0A6-5348-414D-B90D-2A997740554A}" srcId="{E0E0145A-FCD5-43DF-8D67-9567857AC80A}" destId="{9FB1AB61-C495-4679-9AC0-B30A6E97448E}" srcOrd="0" destOrd="0" parTransId="{4260B3CA-3BDB-4731-9A74-498C0D186B99}" sibTransId="{6FB8ABDD-67CB-4FF5-86A0-9F616A5F9DD0}"/>
    <dgm:cxn modelId="{B5B7A2BF-BA74-451E-A003-58237413951E}" type="presOf" srcId="{9FB1AB61-C495-4679-9AC0-B30A6E97448E}" destId="{AA784DCD-B348-450D-877B-280C930654A8}" srcOrd="0" destOrd="0" presId="urn:microsoft.com/office/officeart/2005/8/layout/equation2"/>
    <dgm:cxn modelId="{F996A99E-7423-4B8A-9403-117CFE38BD78}" type="presOf" srcId="{E0E0145A-FCD5-43DF-8D67-9567857AC80A}" destId="{A709967D-ADF4-47A0-8F78-F921F32D9517}" srcOrd="0" destOrd="0" presId="urn:microsoft.com/office/officeart/2005/8/layout/equation2"/>
    <dgm:cxn modelId="{71D9512D-511F-4259-AA0F-1A8659545076}" type="presOf" srcId="{2804CFCD-2E4F-469C-B917-9EFE82C31B72}" destId="{0BFA4FEC-5D0F-48D2-A5E2-F3D49FF41789}" srcOrd="0" destOrd="0" presId="urn:microsoft.com/office/officeart/2005/8/layout/equation2"/>
    <dgm:cxn modelId="{826673F1-A8B3-4CC1-BD02-5F0C195C4F00}" srcId="{E0E0145A-FCD5-43DF-8D67-9567857AC80A}" destId="{1EFA593D-B327-4275-B52A-22F82999F593}" srcOrd="2" destOrd="0" parTransId="{ED182545-5C67-416D-8A02-5FFFBB52C0C1}" sibTransId="{C8F3A07C-922A-4141-BE69-3B64A116C881}"/>
    <dgm:cxn modelId="{57DEA6FB-C456-4825-B716-AC0C55341BA7}" type="presOf" srcId="{6FB8ABDD-67CB-4FF5-86A0-9F616A5F9DD0}" destId="{8AA19724-953F-443F-900F-FE54EC3A78C2}" srcOrd="0" destOrd="0" presId="urn:microsoft.com/office/officeart/2005/8/layout/equation2"/>
    <dgm:cxn modelId="{39D09887-A27B-4C89-B58F-C30347B72F6D}" type="presOf" srcId="{2402B448-0946-4526-985D-613A2FD599D9}" destId="{569E056C-2945-4454-B837-8B2787843F3C}" srcOrd="1" destOrd="0" presId="urn:microsoft.com/office/officeart/2005/8/layout/equation2"/>
    <dgm:cxn modelId="{0E9A4132-E142-4DA1-82EB-DCEC29E760C5}" srcId="{E0E0145A-FCD5-43DF-8D67-9567857AC80A}" destId="{2804CFCD-2E4F-469C-B917-9EFE82C31B72}" srcOrd="1" destOrd="0" parTransId="{ACB830F7-B463-4600-947F-CF2624B17003}" sibTransId="{2402B448-0946-4526-985D-613A2FD599D9}"/>
    <dgm:cxn modelId="{282A795C-66B8-4E87-B46B-45D51BFEA5D0}" type="presOf" srcId="{2402B448-0946-4526-985D-613A2FD599D9}" destId="{BF535A09-9AEF-412A-BF44-9551987C61AA}" srcOrd="0" destOrd="0" presId="urn:microsoft.com/office/officeart/2005/8/layout/equation2"/>
    <dgm:cxn modelId="{6B5724D6-E8A5-46E4-874F-494825055B36}" type="presParOf" srcId="{A709967D-ADF4-47A0-8F78-F921F32D9517}" destId="{D05C8BD7-D409-4F80-AC5E-B8C3DA7C1258}" srcOrd="0" destOrd="0" presId="urn:microsoft.com/office/officeart/2005/8/layout/equation2"/>
    <dgm:cxn modelId="{6530846C-BFD0-4144-B4D7-2B34739FBA46}" type="presParOf" srcId="{D05C8BD7-D409-4F80-AC5E-B8C3DA7C1258}" destId="{AA784DCD-B348-450D-877B-280C930654A8}" srcOrd="0" destOrd="0" presId="urn:microsoft.com/office/officeart/2005/8/layout/equation2"/>
    <dgm:cxn modelId="{4322A0CD-121A-443B-8615-D9764151C499}" type="presParOf" srcId="{D05C8BD7-D409-4F80-AC5E-B8C3DA7C1258}" destId="{D5497F04-0954-42F3-82FE-A1B8035BC55D}" srcOrd="1" destOrd="0" presId="urn:microsoft.com/office/officeart/2005/8/layout/equation2"/>
    <dgm:cxn modelId="{22D23304-607A-4B9F-8F87-6F260FF0DC0D}" type="presParOf" srcId="{D05C8BD7-D409-4F80-AC5E-B8C3DA7C1258}" destId="{8AA19724-953F-443F-900F-FE54EC3A78C2}" srcOrd="2" destOrd="0" presId="urn:microsoft.com/office/officeart/2005/8/layout/equation2"/>
    <dgm:cxn modelId="{D7A8AB06-B544-4E55-A6B8-6DC624F827EB}" type="presParOf" srcId="{D05C8BD7-D409-4F80-AC5E-B8C3DA7C1258}" destId="{2776396E-7BC7-430B-8A79-B83D0C972315}" srcOrd="3" destOrd="0" presId="urn:microsoft.com/office/officeart/2005/8/layout/equation2"/>
    <dgm:cxn modelId="{88A5EAC3-BF64-4A4F-AE49-4CC52043C854}" type="presParOf" srcId="{D05C8BD7-D409-4F80-AC5E-B8C3DA7C1258}" destId="{0BFA4FEC-5D0F-48D2-A5E2-F3D49FF41789}" srcOrd="4" destOrd="0" presId="urn:microsoft.com/office/officeart/2005/8/layout/equation2"/>
    <dgm:cxn modelId="{6CAEF2E0-E862-4DD7-8530-CDFF147A9271}" type="presParOf" srcId="{A709967D-ADF4-47A0-8F78-F921F32D9517}" destId="{BF535A09-9AEF-412A-BF44-9551987C61AA}" srcOrd="1" destOrd="0" presId="urn:microsoft.com/office/officeart/2005/8/layout/equation2"/>
    <dgm:cxn modelId="{1D5014AD-D3A8-4BF9-992F-5AABB6BDEAFA}" type="presParOf" srcId="{BF535A09-9AEF-412A-BF44-9551987C61AA}" destId="{569E056C-2945-4454-B837-8B2787843F3C}" srcOrd="0" destOrd="0" presId="urn:microsoft.com/office/officeart/2005/8/layout/equation2"/>
    <dgm:cxn modelId="{3BCF80A3-E904-4119-BCE9-CE4DFB6D22BD}" type="presParOf" srcId="{A709967D-ADF4-47A0-8F78-F921F32D9517}" destId="{AC6B537A-BF7D-44E9-A1B6-FBA724EED2DC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6394FE1-E00B-4247-B982-FE9391FAAC62}" type="doc">
      <dgm:prSet loTypeId="urn:microsoft.com/office/officeart/2008/layout/PictureAccent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A2D49AC7-C2E9-487E-9A7B-B6153BB6602E}">
      <dgm:prSet phldrT="[Texto]"/>
      <dgm:spPr/>
      <dgm:t>
        <a:bodyPr/>
        <a:lstStyle/>
        <a:p>
          <a:r>
            <a:rPr lang="es-EC" dirty="0" smtClean="0"/>
            <a:t>CONFORMACIÓN</a:t>
          </a:r>
          <a:endParaRPr lang="es-EC" dirty="0"/>
        </a:p>
      </dgm:t>
    </dgm:pt>
    <dgm:pt modelId="{3F83014D-0AB3-47D0-B301-12DBEB39E2B0}" type="parTrans" cxnId="{AB0898D7-50EA-480E-928E-652013F1A789}">
      <dgm:prSet/>
      <dgm:spPr/>
      <dgm:t>
        <a:bodyPr/>
        <a:lstStyle/>
        <a:p>
          <a:endParaRPr lang="es-EC"/>
        </a:p>
      </dgm:t>
    </dgm:pt>
    <dgm:pt modelId="{4AE2ACB6-3165-47B8-B7AD-44B0299CC7F0}" type="sibTrans" cxnId="{AB0898D7-50EA-480E-928E-652013F1A789}">
      <dgm:prSet/>
      <dgm:spPr/>
      <dgm:t>
        <a:bodyPr/>
        <a:lstStyle/>
        <a:p>
          <a:endParaRPr lang="es-EC"/>
        </a:p>
      </dgm:t>
    </dgm:pt>
    <dgm:pt modelId="{1BC57CAC-4B97-4D66-83CB-21249897467D}" type="pres">
      <dgm:prSet presAssocID="{96394FE1-E00B-4247-B982-FE9391FAAC62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C"/>
        </a:p>
      </dgm:t>
    </dgm:pt>
    <dgm:pt modelId="{72B27BB1-58E4-403F-867A-092731086FB5}" type="pres">
      <dgm:prSet presAssocID="{A2D49AC7-C2E9-487E-9A7B-B6153BB6602E}" presName="root" presStyleCnt="0">
        <dgm:presLayoutVars>
          <dgm:chMax/>
          <dgm:chPref val="4"/>
        </dgm:presLayoutVars>
      </dgm:prSet>
      <dgm:spPr/>
    </dgm:pt>
    <dgm:pt modelId="{0820FEE4-2D2F-4118-B7D8-3EFBF82CF92E}" type="pres">
      <dgm:prSet presAssocID="{A2D49AC7-C2E9-487E-9A7B-B6153BB6602E}" presName="rootComposite" presStyleCnt="0">
        <dgm:presLayoutVars/>
      </dgm:prSet>
      <dgm:spPr/>
    </dgm:pt>
    <dgm:pt modelId="{1DE20705-3809-43C9-A742-3FE47BC92A3F}" type="pres">
      <dgm:prSet presAssocID="{A2D49AC7-C2E9-487E-9A7B-B6153BB6602E}" presName="rootText" presStyleLbl="node0" presStyleIdx="0" presStyleCnt="1" custScaleY="180965">
        <dgm:presLayoutVars>
          <dgm:chMax/>
          <dgm:chPref val="4"/>
        </dgm:presLayoutVars>
      </dgm:prSet>
      <dgm:spPr/>
      <dgm:t>
        <a:bodyPr/>
        <a:lstStyle/>
        <a:p>
          <a:endParaRPr lang="es-EC"/>
        </a:p>
      </dgm:t>
    </dgm:pt>
    <dgm:pt modelId="{7767F1B4-B065-4F5B-9CE3-6D4AFB0567F4}" type="pres">
      <dgm:prSet presAssocID="{A2D49AC7-C2E9-487E-9A7B-B6153BB6602E}" presName="childShape" presStyleCnt="0">
        <dgm:presLayoutVars>
          <dgm:chMax val="0"/>
          <dgm:chPref val="0"/>
        </dgm:presLayoutVars>
      </dgm:prSet>
      <dgm:spPr/>
    </dgm:pt>
  </dgm:ptLst>
  <dgm:cxnLst>
    <dgm:cxn modelId="{AB0898D7-50EA-480E-928E-652013F1A789}" srcId="{96394FE1-E00B-4247-B982-FE9391FAAC62}" destId="{A2D49AC7-C2E9-487E-9A7B-B6153BB6602E}" srcOrd="0" destOrd="0" parTransId="{3F83014D-0AB3-47D0-B301-12DBEB39E2B0}" sibTransId="{4AE2ACB6-3165-47B8-B7AD-44B0299CC7F0}"/>
    <dgm:cxn modelId="{AE3CB778-35F8-4A61-938A-FEFC2DDC3F67}" type="presOf" srcId="{96394FE1-E00B-4247-B982-FE9391FAAC62}" destId="{1BC57CAC-4B97-4D66-83CB-21249897467D}" srcOrd="0" destOrd="0" presId="urn:microsoft.com/office/officeart/2008/layout/PictureAccentList"/>
    <dgm:cxn modelId="{681DAEF0-40C6-473D-999B-21693BEBD0D9}" type="presOf" srcId="{A2D49AC7-C2E9-487E-9A7B-B6153BB6602E}" destId="{1DE20705-3809-43C9-A742-3FE47BC92A3F}" srcOrd="0" destOrd="0" presId="urn:microsoft.com/office/officeart/2008/layout/PictureAccentList"/>
    <dgm:cxn modelId="{91A42CB8-1BCD-44DD-BE76-95156EE97EE2}" type="presParOf" srcId="{1BC57CAC-4B97-4D66-83CB-21249897467D}" destId="{72B27BB1-58E4-403F-867A-092731086FB5}" srcOrd="0" destOrd="0" presId="urn:microsoft.com/office/officeart/2008/layout/PictureAccentList"/>
    <dgm:cxn modelId="{85676DA5-4B39-4471-BCD0-64F280C53108}" type="presParOf" srcId="{72B27BB1-58E4-403F-867A-092731086FB5}" destId="{0820FEE4-2D2F-4118-B7D8-3EFBF82CF92E}" srcOrd="0" destOrd="0" presId="urn:microsoft.com/office/officeart/2008/layout/PictureAccentList"/>
    <dgm:cxn modelId="{54B7883C-F3F1-4542-A2FD-7588A9F3DE7E}" type="presParOf" srcId="{0820FEE4-2D2F-4118-B7D8-3EFBF82CF92E}" destId="{1DE20705-3809-43C9-A742-3FE47BC92A3F}" srcOrd="0" destOrd="0" presId="urn:microsoft.com/office/officeart/2008/layout/PictureAccentList"/>
    <dgm:cxn modelId="{5A0C45B5-EC9E-4F17-ABA7-7D4BDF802A19}" type="presParOf" srcId="{72B27BB1-58E4-403F-867A-092731086FB5}" destId="{7767F1B4-B065-4F5B-9CE3-6D4AFB0567F4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37B830-7B69-453A-A51A-3B070F3C95A9}">
      <dsp:nvSpPr>
        <dsp:cNvPr id="0" name=""/>
        <dsp:cNvSpPr/>
      </dsp:nvSpPr>
      <dsp:spPr>
        <a:xfrm>
          <a:off x="8318071" y="3327880"/>
          <a:ext cx="241242" cy="24119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2C0DC7-0F97-4256-A7E0-FA85263C21CB}">
      <dsp:nvSpPr>
        <dsp:cNvPr id="0" name=""/>
        <dsp:cNvSpPr/>
      </dsp:nvSpPr>
      <dsp:spPr>
        <a:xfrm>
          <a:off x="7875933" y="3327880"/>
          <a:ext cx="241242" cy="241192"/>
        </a:xfrm>
        <a:prstGeom prst="ellipse">
          <a:avLst/>
        </a:prstGeom>
        <a:solidFill>
          <a:schemeClr val="accent6"/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20405E-EC4A-4F34-AFAE-BD7022F36CD8}">
      <dsp:nvSpPr>
        <dsp:cNvPr id="0" name=""/>
        <dsp:cNvSpPr/>
      </dsp:nvSpPr>
      <dsp:spPr>
        <a:xfrm>
          <a:off x="7433795" y="3327880"/>
          <a:ext cx="241242" cy="241192"/>
        </a:xfrm>
        <a:prstGeom prst="ellipse">
          <a:avLst/>
        </a:prstGeom>
        <a:solidFill>
          <a:schemeClr val="accent6"/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B7B679-F680-4B3F-BBEE-1DBA21C88FC6}">
      <dsp:nvSpPr>
        <dsp:cNvPr id="0" name=""/>
        <dsp:cNvSpPr/>
      </dsp:nvSpPr>
      <dsp:spPr>
        <a:xfrm>
          <a:off x="6992498" y="3327880"/>
          <a:ext cx="241242" cy="241192"/>
        </a:xfrm>
        <a:prstGeom prst="ellipse">
          <a:avLst/>
        </a:prstGeom>
        <a:solidFill>
          <a:schemeClr val="accent6"/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88E0EA-9820-4745-A735-D44C399A734D}">
      <dsp:nvSpPr>
        <dsp:cNvPr id="0" name=""/>
        <dsp:cNvSpPr/>
      </dsp:nvSpPr>
      <dsp:spPr>
        <a:xfrm>
          <a:off x="6550360" y="3327880"/>
          <a:ext cx="241242" cy="241192"/>
        </a:xfrm>
        <a:prstGeom prst="ellipse">
          <a:avLst/>
        </a:prstGeom>
        <a:solidFill>
          <a:schemeClr val="accent1"/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A46756-3897-44D8-836D-9F4E737E2047}">
      <dsp:nvSpPr>
        <dsp:cNvPr id="0" name=""/>
        <dsp:cNvSpPr/>
      </dsp:nvSpPr>
      <dsp:spPr>
        <a:xfrm>
          <a:off x="5866980" y="3206968"/>
          <a:ext cx="482484" cy="483018"/>
        </a:xfrm>
        <a:prstGeom prst="ellipse">
          <a:avLst/>
        </a:prstGeom>
        <a:solidFill>
          <a:schemeClr val="accent1"/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0C4B24-8757-4231-B659-D488ED730431}">
      <dsp:nvSpPr>
        <dsp:cNvPr id="0" name=""/>
        <dsp:cNvSpPr/>
      </dsp:nvSpPr>
      <dsp:spPr>
        <a:xfrm>
          <a:off x="7924686" y="2829036"/>
          <a:ext cx="241242" cy="24119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0C97E6-7FF6-436D-A1B9-F511A01BCBF5}">
      <dsp:nvSpPr>
        <dsp:cNvPr id="0" name=""/>
        <dsp:cNvSpPr/>
      </dsp:nvSpPr>
      <dsp:spPr>
        <a:xfrm>
          <a:off x="7924686" y="3829890"/>
          <a:ext cx="241242" cy="24119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9D7F00-FE2B-48E4-AAD2-94769FB6361D}">
      <dsp:nvSpPr>
        <dsp:cNvPr id="0" name=""/>
        <dsp:cNvSpPr/>
      </dsp:nvSpPr>
      <dsp:spPr>
        <a:xfrm>
          <a:off x="8139871" y="3046173"/>
          <a:ext cx="241242" cy="24119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A05C57-7C5C-41C9-96B3-88A9F280B92F}">
      <dsp:nvSpPr>
        <dsp:cNvPr id="0" name=""/>
        <dsp:cNvSpPr/>
      </dsp:nvSpPr>
      <dsp:spPr>
        <a:xfrm>
          <a:off x="8154160" y="3614653"/>
          <a:ext cx="241242" cy="24119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53143D-7165-4E1C-BEC5-5EAED48C0B64}">
      <dsp:nvSpPr>
        <dsp:cNvPr id="0" name=""/>
        <dsp:cNvSpPr/>
      </dsp:nvSpPr>
      <dsp:spPr>
        <a:xfrm>
          <a:off x="3075079" y="2227004"/>
          <a:ext cx="2741009" cy="2442946"/>
        </a:xfrm>
        <a:prstGeom prst="ellipse">
          <a:avLst/>
        </a:prstGeom>
        <a:solidFill>
          <a:srgbClr val="FF0000"/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800" b="1" i="1" kern="1200" dirty="0" smtClean="0"/>
            <a:t>ENFOQUES - CCPD</a:t>
          </a:r>
          <a:endParaRPr lang="es-EC" sz="2800" b="1" i="1" kern="1200" dirty="0"/>
        </a:p>
      </dsp:txBody>
      <dsp:txXfrm>
        <a:off x="3476490" y="2584765"/>
        <a:ext cx="1938187" cy="1727424"/>
      </dsp:txXfrm>
    </dsp:sp>
    <dsp:sp modelId="{2A62F5FA-747B-448E-8C28-540B1B6F9F45}">
      <dsp:nvSpPr>
        <dsp:cNvPr id="0" name=""/>
        <dsp:cNvSpPr/>
      </dsp:nvSpPr>
      <dsp:spPr>
        <a:xfrm>
          <a:off x="4204341" y="1558501"/>
          <a:ext cx="482484" cy="483018"/>
        </a:xfrm>
        <a:prstGeom prst="ellipse">
          <a:avLst/>
        </a:prstGeom>
        <a:solidFill>
          <a:schemeClr val="accent1"/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A4AE2C-885C-4EB5-82D4-4F2190FFAA0F}">
      <dsp:nvSpPr>
        <dsp:cNvPr id="0" name=""/>
        <dsp:cNvSpPr/>
      </dsp:nvSpPr>
      <dsp:spPr>
        <a:xfrm>
          <a:off x="3900897" y="1271729"/>
          <a:ext cx="241242" cy="241192"/>
        </a:xfrm>
        <a:prstGeom prst="ellipse">
          <a:avLst/>
        </a:prstGeom>
        <a:solidFill>
          <a:schemeClr val="accent1"/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AC7711-607B-429D-8D5F-6EFDA7C1D683}">
      <dsp:nvSpPr>
        <dsp:cNvPr id="0" name=""/>
        <dsp:cNvSpPr/>
      </dsp:nvSpPr>
      <dsp:spPr>
        <a:xfrm>
          <a:off x="3561308" y="917853"/>
          <a:ext cx="241242" cy="241192"/>
        </a:xfrm>
        <a:prstGeom prst="ellipse">
          <a:avLst/>
        </a:prstGeom>
        <a:solidFill>
          <a:schemeClr val="accent1"/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F68E70-1FD2-41B9-90C8-5486FD35A325}">
      <dsp:nvSpPr>
        <dsp:cNvPr id="0" name=""/>
        <dsp:cNvSpPr/>
      </dsp:nvSpPr>
      <dsp:spPr>
        <a:xfrm>
          <a:off x="3224241" y="617154"/>
          <a:ext cx="241242" cy="241192"/>
        </a:xfrm>
        <a:prstGeom prst="ellipse">
          <a:avLst/>
        </a:prstGeom>
        <a:solidFill>
          <a:schemeClr val="accent1"/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2558D5-3272-4EEE-A204-5DD5340F5919}">
      <dsp:nvSpPr>
        <dsp:cNvPr id="0" name=""/>
        <dsp:cNvSpPr/>
      </dsp:nvSpPr>
      <dsp:spPr>
        <a:xfrm>
          <a:off x="2708974" y="617154"/>
          <a:ext cx="241242" cy="241192"/>
        </a:xfrm>
        <a:prstGeom prst="ellipse">
          <a:avLst/>
        </a:prstGeom>
        <a:solidFill>
          <a:schemeClr val="accent1"/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D9C99D-1A67-4634-858D-9ABE70239F8E}">
      <dsp:nvSpPr>
        <dsp:cNvPr id="0" name=""/>
        <dsp:cNvSpPr/>
      </dsp:nvSpPr>
      <dsp:spPr>
        <a:xfrm>
          <a:off x="2192867" y="617154"/>
          <a:ext cx="241242" cy="241192"/>
        </a:xfrm>
        <a:prstGeom prst="ellipse">
          <a:avLst/>
        </a:prstGeom>
        <a:solidFill>
          <a:schemeClr val="accent1"/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5646D7-D6B4-4DEF-B0C5-F6BDC1560180}">
      <dsp:nvSpPr>
        <dsp:cNvPr id="0" name=""/>
        <dsp:cNvSpPr/>
      </dsp:nvSpPr>
      <dsp:spPr>
        <a:xfrm>
          <a:off x="1677600" y="617154"/>
          <a:ext cx="241242" cy="241192"/>
        </a:xfrm>
        <a:prstGeom prst="ellipse">
          <a:avLst/>
        </a:prstGeom>
        <a:solidFill>
          <a:schemeClr val="accent1"/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E8FBEB-240C-4185-B0BB-6F89454BE1C6}">
      <dsp:nvSpPr>
        <dsp:cNvPr id="0" name=""/>
        <dsp:cNvSpPr/>
      </dsp:nvSpPr>
      <dsp:spPr>
        <a:xfrm>
          <a:off x="1162333" y="617154"/>
          <a:ext cx="241242" cy="241192"/>
        </a:xfrm>
        <a:prstGeom prst="ellipse">
          <a:avLst/>
        </a:prstGeom>
        <a:solidFill>
          <a:schemeClr val="accent1"/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9A546A-329B-443C-A136-718ED84D1BCD}">
      <dsp:nvSpPr>
        <dsp:cNvPr id="0" name=""/>
        <dsp:cNvSpPr/>
      </dsp:nvSpPr>
      <dsp:spPr>
        <a:xfrm>
          <a:off x="647066" y="617154"/>
          <a:ext cx="241242" cy="241192"/>
        </a:xfrm>
        <a:prstGeom prst="ellipse">
          <a:avLst/>
        </a:prstGeom>
        <a:solidFill>
          <a:schemeClr val="accent1"/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9DC9A1-75AA-4638-9A7B-EA9D73618AB7}">
      <dsp:nvSpPr>
        <dsp:cNvPr id="0" name=""/>
        <dsp:cNvSpPr/>
      </dsp:nvSpPr>
      <dsp:spPr>
        <a:xfrm>
          <a:off x="642023" y="3094"/>
          <a:ext cx="2827663" cy="6210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800" kern="1200" dirty="0" smtClean="0"/>
            <a:t>Intergeneracional</a:t>
          </a:r>
        </a:p>
      </dsp:txBody>
      <dsp:txXfrm>
        <a:off x="642023" y="3094"/>
        <a:ext cx="2827663" cy="621023"/>
      </dsp:txXfrm>
    </dsp:sp>
    <dsp:sp modelId="{9DCB393F-5445-4BB3-A144-C7E816751BA5}">
      <dsp:nvSpPr>
        <dsp:cNvPr id="0" name=""/>
        <dsp:cNvSpPr/>
      </dsp:nvSpPr>
      <dsp:spPr>
        <a:xfrm>
          <a:off x="3041838" y="2018730"/>
          <a:ext cx="482484" cy="483018"/>
        </a:xfrm>
        <a:prstGeom prst="ellipse">
          <a:avLst/>
        </a:prstGeom>
        <a:solidFill>
          <a:schemeClr val="accent1"/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A9FCB4-C3BF-41CB-87CB-E3DB266EB0BB}">
      <dsp:nvSpPr>
        <dsp:cNvPr id="0" name=""/>
        <dsp:cNvSpPr/>
      </dsp:nvSpPr>
      <dsp:spPr>
        <a:xfrm>
          <a:off x="2732510" y="1763610"/>
          <a:ext cx="241242" cy="241192"/>
        </a:xfrm>
        <a:prstGeom prst="ellipse">
          <a:avLst/>
        </a:prstGeom>
        <a:solidFill>
          <a:schemeClr val="accent1"/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CD9898-8476-4D67-8017-76E527E7E89D}">
      <dsp:nvSpPr>
        <dsp:cNvPr id="0" name=""/>
        <dsp:cNvSpPr/>
      </dsp:nvSpPr>
      <dsp:spPr>
        <a:xfrm>
          <a:off x="2217243" y="1763610"/>
          <a:ext cx="241242" cy="241192"/>
        </a:xfrm>
        <a:prstGeom prst="ellipse">
          <a:avLst/>
        </a:prstGeom>
        <a:solidFill>
          <a:schemeClr val="accent1"/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466EDA-7EB4-44E3-BAAB-1FFF8EE1FED1}">
      <dsp:nvSpPr>
        <dsp:cNvPr id="0" name=""/>
        <dsp:cNvSpPr/>
      </dsp:nvSpPr>
      <dsp:spPr>
        <a:xfrm>
          <a:off x="1701976" y="1763610"/>
          <a:ext cx="241242" cy="241192"/>
        </a:xfrm>
        <a:prstGeom prst="ellipse">
          <a:avLst/>
        </a:prstGeom>
        <a:solidFill>
          <a:schemeClr val="accent1"/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256AB2-E8AA-4147-97EE-FC0BBECB3E50}">
      <dsp:nvSpPr>
        <dsp:cNvPr id="0" name=""/>
        <dsp:cNvSpPr/>
      </dsp:nvSpPr>
      <dsp:spPr>
        <a:xfrm>
          <a:off x="1186710" y="1763610"/>
          <a:ext cx="241242" cy="241192"/>
        </a:xfrm>
        <a:prstGeom prst="ellipse">
          <a:avLst/>
        </a:prstGeom>
        <a:solidFill>
          <a:schemeClr val="accent1"/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B6BE34-07C5-48C8-B27B-9D7C86F76110}">
      <dsp:nvSpPr>
        <dsp:cNvPr id="0" name=""/>
        <dsp:cNvSpPr/>
      </dsp:nvSpPr>
      <dsp:spPr>
        <a:xfrm>
          <a:off x="670602" y="1763610"/>
          <a:ext cx="241242" cy="241192"/>
        </a:xfrm>
        <a:prstGeom prst="ellipse">
          <a:avLst/>
        </a:prstGeom>
        <a:solidFill>
          <a:schemeClr val="accent1"/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41EAE3-8DB9-47CE-9457-05711D972731}">
      <dsp:nvSpPr>
        <dsp:cNvPr id="0" name=""/>
        <dsp:cNvSpPr/>
      </dsp:nvSpPr>
      <dsp:spPr>
        <a:xfrm>
          <a:off x="155335" y="1763610"/>
          <a:ext cx="241242" cy="241192"/>
        </a:xfrm>
        <a:prstGeom prst="ellipse">
          <a:avLst/>
        </a:prstGeom>
        <a:solidFill>
          <a:schemeClr val="accent1"/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6691A5-87A0-4DCA-972A-9177EB43B4AA}">
      <dsp:nvSpPr>
        <dsp:cNvPr id="0" name=""/>
        <dsp:cNvSpPr/>
      </dsp:nvSpPr>
      <dsp:spPr>
        <a:xfrm>
          <a:off x="153654" y="1141320"/>
          <a:ext cx="2827663" cy="6210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800" kern="1200" dirty="0" smtClean="0"/>
            <a:t>Intercultural</a:t>
          </a:r>
        </a:p>
      </dsp:txBody>
      <dsp:txXfrm>
        <a:off x="153654" y="1141320"/>
        <a:ext cx="2827663" cy="621023"/>
      </dsp:txXfrm>
    </dsp:sp>
    <dsp:sp modelId="{C7E01B3D-E3F8-4EF4-981F-ADC1E7231639}">
      <dsp:nvSpPr>
        <dsp:cNvPr id="0" name=""/>
        <dsp:cNvSpPr/>
      </dsp:nvSpPr>
      <dsp:spPr>
        <a:xfrm>
          <a:off x="2540861" y="3206968"/>
          <a:ext cx="482484" cy="483018"/>
        </a:xfrm>
        <a:prstGeom prst="ellipse">
          <a:avLst/>
        </a:prstGeom>
        <a:solidFill>
          <a:schemeClr val="accent6"/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214A79-7140-495D-96B7-18401A94B63D}">
      <dsp:nvSpPr>
        <dsp:cNvPr id="0" name=""/>
        <dsp:cNvSpPr/>
      </dsp:nvSpPr>
      <dsp:spPr>
        <a:xfrm>
          <a:off x="2063420" y="3327880"/>
          <a:ext cx="241242" cy="241192"/>
        </a:xfrm>
        <a:prstGeom prst="ellipse">
          <a:avLst/>
        </a:prstGeom>
        <a:solidFill>
          <a:schemeClr val="accent6"/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C6AC6B-2B0F-4597-A1DA-A6FBD555D21B}">
      <dsp:nvSpPr>
        <dsp:cNvPr id="0" name=""/>
        <dsp:cNvSpPr/>
      </dsp:nvSpPr>
      <dsp:spPr>
        <a:xfrm>
          <a:off x="1586819" y="3327880"/>
          <a:ext cx="241242" cy="241192"/>
        </a:xfrm>
        <a:prstGeom prst="ellipse">
          <a:avLst/>
        </a:prstGeom>
        <a:solidFill>
          <a:schemeClr val="accent6"/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CFCBEC-4814-42E8-9824-A615A51D26D7}">
      <dsp:nvSpPr>
        <dsp:cNvPr id="0" name=""/>
        <dsp:cNvSpPr/>
      </dsp:nvSpPr>
      <dsp:spPr>
        <a:xfrm>
          <a:off x="1109377" y="3327880"/>
          <a:ext cx="241242" cy="241192"/>
        </a:xfrm>
        <a:prstGeom prst="ellipse">
          <a:avLst/>
        </a:prstGeom>
        <a:solidFill>
          <a:schemeClr val="accent6"/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C35C0C-E2C8-4BE6-87C7-31EF7FF71372}">
      <dsp:nvSpPr>
        <dsp:cNvPr id="0" name=""/>
        <dsp:cNvSpPr/>
      </dsp:nvSpPr>
      <dsp:spPr>
        <a:xfrm>
          <a:off x="632777" y="3327880"/>
          <a:ext cx="241242" cy="241192"/>
        </a:xfrm>
        <a:prstGeom prst="ellipse">
          <a:avLst/>
        </a:prstGeom>
        <a:solidFill>
          <a:schemeClr val="accent6"/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EF3B33-14C8-4C25-9459-3B6D7457513D}">
      <dsp:nvSpPr>
        <dsp:cNvPr id="0" name=""/>
        <dsp:cNvSpPr/>
      </dsp:nvSpPr>
      <dsp:spPr>
        <a:xfrm>
          <a:off x="155335" y="3327880"/>
          <a:ext cx="241242" cy="241192"/>
        </a:xfrm>
        <a:prstGeom prst="ellipse">
          <a:avLst/>
        </a:prstGeom>
        <a:solidFill>
          <a:schemeClr val="accent6"/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62D3EE-6468-4357-AAC5-42BA09BFDEBA}">
      <dsp:nvSpPr>
        <dsp:cNvPr id="0" name=""/>
        <dsp:cNvSpPr/>
      </dsp:nvSpPr>
      <dsp:spPr>
        <a:xfrm>
          <a:off x="153654" y="2710022"/>
          <a:ext cx="2138399" cy="6210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800" kern="1200" dirty="0" smtClean="0"/>
            <a:t>Género</a:t>
          </a:r>
        </a:p>
      </dsp:txBody>
      <dsp:txXfrm>
        <a:off x="153654" y="2710022"/>
        <a:ext cx="2138399" cy="621023"/>
      </dsp:txXfrm>
    </dsp:sp>
    <dsp:sp modelId="{738EFA5C-EE8B-4E3E-B802-F6ABB6CBBA1C}">
      <dsp:nvSpPr>
        <dsp:cNvPr id="0" name=""/>
        <dsp:cNvSpPr/>
      </dsp:nvSpPr>
      <dsp:spPr>
        <a:xfrm>
          <a:off x="3041838" y="4376214"/>
          <a:ext cx="482484" cy="48301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C57570-DFED-4735-8EAC-CD09C49370AC}">
      <dsp:nvSpPr>
        <dsp:cNvPr id="0" name=""/>
        <dsp:cNvSpPr/>
      </dsp:nvSpPr>
      <dsp:spPr>
        <a:xfrm>
          <a:off x="2732510" y="4867462"/>
          <a:ext cx="241242" cy="24119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D8E0ED-81DA-4257-AB31-2CABAFDD58B2}">
      <dsp:nvSpPr>
        <dsp:cNvPr id="0" name=""/>
        <dsp:cNvSpPr/>
      </dsp:nvSpPr>
      <dsp:spPr>
        <a:xfrm>
          <a:off x="2217243" y="4867462"/>
          <a:ext cx="241242" cy="24119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0CDE17-ED7E-4BD6-8E34-FAB681874858}">
      <dsp:nvSpPr>
        <dsp:cNvPr id="0" name=""/>
        <dsp:cNvSpPr/>
      </dsp:nvSpPr>
      <dsp:spPr>
        <a:xfrm>
          <a:off x="1701976" y="4867462"/>
          <a:ext cx="241242" cy="24119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D8E6AB-BB75-46AF-A77B-DFB84D84B01B}">
      <dsp:nvSpPr>
        <dsp:cNvPr id="0" name=""/>
        <dsp:cNvSpPr/>
      </dsp:nvSpPr>
      <dsp:spPr>
        <a:xfrm>
          <a:off x="1186710" y="4867462"/>
          <a:ext cx="241242" cy="24119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C90C15-86C4-4365-8910-9F42CBB979DF}">
      <dsp:nvSpPr>
        <dsp:cNvPr id="0" name=""/>
        <dsp:cNvSpPr/>
      </dsp:nvSpPr>
      <dsp:spPr>
        <a:xfrm>
          <a:off x="670602" y="4867462"/>
          <a:ext cx="241242" cy="24119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95B424-8422-4D18-A4DB-13BEC9FD105E}">
      <dsp:nvSpPr>
        <dsp:cNvPr id="0" name=""/>
        <dsp:cNvSpPr/>
      </dsp:nvSpPr>
      <dsp:spPr>
        <a:xfrm>
          <a:off x="155335" y="4867462"/>
          <a:ext cx="241242" cy="24119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3C582D-D71D-44E3-BA18-F746684FB24A}">
      <dsp:nvSpPr>
        <dsp:cNvPr id="0" name=""/>
        <dsp:cNvSpPr/>
      </dsp:nvSpPr>
      <dsp:spPr>
        <a:xfrm>
          <a:off x="153654" y="4245172"/>
          <a:ext cx="2827663" cy="6210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800" kern="1200" dirty="0" smtClean="0"/>
            <a:t>Discapacidades</a:t>
          </a:r>
        </a:p>
      </dsp:txBody>
      <dsp:txXfrm>
        <a:off x="153654" y="4245172"/>
        <a:ext cx="2827663" cy="621023"/>
      </dsp:txXfrm>
    </dsp:sp>
    <dsp:sp modelId="{DF059F76-3D70-4B81-80BF-9EF7B73D4694}">
      <dsp:nvSpPr>
        <dsp:cNvPr id="0" name=""/>
        <dsp:cNvSpPr/>
      </dsp:nvSpPr>
      <dsp:spPr>
        <a:xfrm>
          <a:off x="4204341" y="4814919"/>
          <a:ext cx="482484" cy="48301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4A8BA7-1472-4000-8922-77CCDA145B46}">
      <dsp:nvSpPr>
        <dsp:cNvPr id="0" name=""/>
        <dsp:cNvSpPr/>
      </dsp:nvSpPr>
      <dsp:spPr>
        <a:xfrm>
          <a:off x="3961418" y="5304901"/>
          <a:ext cx="241242" cy="24119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16A704-822C-4231-8861-9C9C4B3FB2AE}">
      <dsp:nvSpPr>
        <dsp:cNvPr id="0" name=""/>
        <dsp:cNvSpPr/>
      </dsp:nvSpPr>
      <dsp:spPr>
        <a:xfrm>
          <a:off x="3615104" y="5694860"/>
          <a:ext cx="241242" cy="24119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CBC5E9-5CD3-43D0-9443-334819CC98DE}">
      <dsp:nvSpPr>
        <dsp:cNvPr id="0" name=""/>
        <dsp:cNvSpPr/>
      </dsp:nvSpPr>
      <dsp:spPr>
        <a:xfrm>
          <a:off x="3224241" y="6092417"/>
          <a:ext cx="241242" cy="24119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80F20D-4985-4DB8-9C04-9CFD727022A4}">
      <dsp:nvSpPr>
        <dsp:cNvPr id="0" name=""/>
        <dsp:cNvSpPr/>
      </dsp:nvSpPr>
      <dsp:spPr>
        <a:xfrm>
          <a:off x="2708974" y="6092417"/>
          <a:ext cx="241242" cy="24119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BBD521-427C-494C-AF2A-32FCFA67F6D1}">
      <dsp:nvSpPr>
        <dsp:cNvPr id="0" name=""/>
        <dsp:cNvSpPr/>
      </dsp:nvSpPr>
      <dsp:spPr>
        <a:xfrm>
          <a:off x="2192867" y="6092417"/>
          <a:ext cx="241242" cy="24119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DE77D9-CEA6-43CF-8B4F-9D7B01A115EA}">
      <dsp:nvSpPr>
        <dsp:cNvPr id="0" name=""/>
        <dsp:cNvSpPr/>
      </dsp:nvSpPr>
      <dsp:spPr>
        <a:xfrm>
          <a:off x="1677600" y="6092417"/>
          <a:ext cx="241242" cy="24119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830F1E-0F1A-4135-80FB-D09261CBF9E4}">
      <dsp:nvSpPr>
        <dsp:cNvPr id="0" name=""/>
        <dsp:cNvSpPr/>
      </dsp:nvSpPr>
      <dsp:spPr>
        <a:xfrm>
          <a:off x="1162333" y="6092417"/>
          <a:ext cx="241242" cy="24119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FE6D5F-3308-46AF-970F-E1C7D46B8779}">
      <dsp:nvSpPr>
        <dsp:cNvPr id="0" name=""/>
        <dsp:cNvSpPr/>
      </dsp:nvSpPr>
      <dsp:spPr>
        <a:xfrm>
          <a:off x="647066" y="6092417"/>
          <a:ext cx="241242" cy="24119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6A67FC-4769-4233-9FFB-70199F24452F}">
      <dsp:nvSpPr>
        <dsp:cNvPr id="0" name=""/>
        <dsp:cNvSpPr/>
      </dsp:nvSpPr>
      <dsp:spPr>
        <a:xfrm>
          <a:off x="642023" y="5469494"/>
          <a:ext cx="2827663" cy="6210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800" kern="1200" dirty="0" smtClean="0"/>
            <a:t>Movilidad Humana</a:t>
          </a:r>
        </a:p>
      </dsp:txBody>
      <dsp:txXfrm>
        <a:off x="642023" y="5469494"/>
        <a:ext cx="2827663" cy="6210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784DCD-B348-450D-877B-280C930654A8}">
      <dsp:nvSpPr>
        <dsp:cNvPr id="0" name=""/>
        <dsp:cNvSpPr/>
      </dsp:nvSpPr>
      <dsp:spPr>
        <a:xfrm>
          <a:off x="332725" y="1204"/>
          <a:ext cx="2181966" cy="155319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kern="1200" dirty="0" smtClean="0"/>
            <a:t>Representantes del Estado</a:t>
          </a:r>
          <a:endParaRPr lang="es-EC" sz="2000" kern="1200" dirty="0"/>
        </a:p>
      </dsp:txBody>
      <dsp:txXfrm>
        <a:off x="652267" y="228665"/>
        <a:ext cx="1542882" cy="1098277"/>
      </dsp:txXfrm>
    </dsp:sp>
    <dsp:sp modelId="{8AA19724-953F-443F-900F-FE54EC3A78C2}">
      <dsp:nvSpPr>
        <dsp:cNvPr id="0" name=""/>
        <dsp:cNvSpPr/>
      </dsp:nvSpPr>
      <dsp:spPr>
        <a:xfrm>
          <a:off x="1120557" y="1680524"/>
          <a:ext cx="606303" cy="671398"/>
        </a:xfrm>
        <a:prstGeom prst="mathPlus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000" kern="1200"/>
        </a:p>
      </dsp:txBody>
      <dsp:txXfrm>
        <a:off x="1200922" y="1944922"/>
        <a:ext cx="445573" cy="142602"/>
      </dsp:txXfrm>
    </dsp:sp>
    <dsp:sp modelId="{0BFA4FEC-5D0F-48D2-A5E2-F3D49FF41789}">
      <dsp:nvSpPr>
        <dsp:cNvPr id="0" name=""/>
        <dsp:cNvSpPr/>
      </dsp:nvSpPr>
      <dsp:spPr>
        <a:xfrm>
          <a:off x="270970" y="2478043"/>
          <a:ext cx="2305476" cy="1553199"/>
        </a:xfrm>
        <a:prstGeom prst="ellipse">
          <a:avLst/>
        </a:prstGeom>
        <a:solidFill>
          <a:schemeClr val="accent4">
            <a:hueOff val="-4135930"/>
            <a:satOff val="23223"/>
            <a:lumOff val="-107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kern="1200" dirty="0" smtClean="0"/>
            <a:t>Representantes de la Sociedad Civil</a:t>
          </a:r>
          <a:endParaRPr lang="es-EC" sz="2000" kern="1200" dirty="0"/>
        </a:p>
      </dsp:txBody>
      <dsp:txXfrm>
        <a:off x="608599" y="2705504"/>
        <a:ext cx="1630218" cy="1098277"/>
      </dsp:txXfrm>
    </dsp:sp>
    <dsp:sp modelId="{BF535A09-9AEF-412A-BF44-9551987C61AA}">
      <dsp:nvSpPr>
        <dsp:cNvPr id="0" name=""/>
        <dsp:cNvSpPr/>
      </dsp:nvSpPr>
      <dsp:spPr>
        <a:xfrm>
          <a:off x="2463349" y="1741559"/>
          <a:ext cx="819853" cy="5777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-8271860"/>
            <a:satOff val="46445"/>
            <a:lumOff val="-215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2600" kern="1200"/>
        </a:p>
      </dsp:txBody>
      <dsp:txXfrm>
        <a:off x="2463349" y="1857117"/>
        <a:ext cx="646516" cy="346674"/>
      </dsp:txXfrm>
    </dsp:sp>
    <dsp:sp modelId="{AC6B537A-BF7D-44E9-A1B6-FBA724EED2DC}">
      <dsp:nvSpPr>
        <dsp:cNvPr id="0" name=""/>
        <dsp:cNvSpPr/>
      </dsp:nvSpPr>
      <dsp:spPr>
        <a:xfrm>
          <a:off x="3508367" y="1325795"/>
          <a:ext cx="2917406" cy="1380856"/>
        </a:xfrm>
        <a:prstGeom prst="ellipse">
          <a:avLst/>
        </a:prstGeom>
        <a:solidFill>
          <a:schemeClr val="accent4">
            <a:hueOff val="-8271860"/>
            <a:satOff val="46445"/>
            <a:lumOff val="-215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4000" b="1" i="1" kern="1200" dirty="0" smtClean="0"/>
            <a:t>CCAPID-PM</a:t>
          </a:r>
          <a:endParaRPr lang="es-EC" sz="4000" b="1" i="1" kern="1200" dirty="0"/>
        </a:p>
      </dsp:txBody>
      <dsp:txXfrm>
        <a:off x="3935611" y="1528017"/>
        <a:ext cx="2062918" cy="9764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E20705-3809-43C9-A742-3FE47BC92A3F}">
      <dsp:nvSpPr>
        <dsp:cNvPr id="0" name=""/>
        <dsp:cNvSpPr/>
      </dsp:nvSpPr>
      <dsp:spPr>
        <a:xfrm>
          <a:off x="0" y="576064"/>
          <a:ext cx="6095999" cy="95187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71120" rIns="106680" bIns="7112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5600" kern="1200" dirty="0" smtClean="0"/>
            <a:t>CONFORMACIÓN</a:t>
          </a:r>
          <a:endParaRPr lang="es-EC" sz="5600" kern="1200" dirty="0"/>
        </a:p>
      </dsp:txBody>
      <dsp:txXfrm>
        <a:off x="27880" y="603944"/>
        <a:ext cx="6040239" cy="8961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ConvergingText">
  <dgm:title val="Texto convergente"/>
  <dgm:desc val="Se usa para mostrar varios pasos o partes que se fusionan en un conjunto. Se limita a una forma de Nivel 1 con texto y a un máximo de cinco formas de Nivel 2."/>
  <dgm:catLst>
    <dgm:cat type="process" pri="6500"/>
    <dgm:cat type="officeonline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clrData>
  <dgm:layoutNode name="Name0">
    <dgm:varLst>
      <dgm:chMax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vertAlign" val="mid"/>
          <dgm:param type="nodeVertAlign" val="mid"/>
          <dgm:param type="horzAlign" val="ctr"/>
        </dgm:alg>
      </dgm:if>
      <dgm:else name="Name3">
        <dgm:alg type="lin">
          <dgm:param type="linDir" val="fromR"/>
          <dgm:param type="vertAlign" val="mid"/>
          <dgm:param type="nodeVertAlign" val="mid"/>
          <dgm:param type="horzAlign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 val="65"/>
      <dgm:constr type="primFontSz" for="des" forName="Child1" op="equ" val="65"/>
      <dgm:constr type="primFontSz" for="des" forName="Child2" refType="primFontSz" refFor="des" refForName="Child1" op="equ"/>
      <dgm:constr type="primFontSz" for="des" forName="Child3" refType="primFontSz" refFor="des" refForName="Child1" op="equ"/>
      <dgm:constr type="primFontSz" for="des" forName="Child4" refType="primFontSz" refFor="des" refForName="Child1" op="equ"/>
      <dgm:constr type="primFontSz" for="des" forName="Child5" refType="primFontSz" refFor="des" refForName="Child1" op="equ"/>
      <dgm:constr type="primFontSz" for="des" forName="Child1" refType="primFontSz" refFor="des" refForName="Parent" op="lte"/>
      <dgm:constr type="primFontSz" for="des" forName="Child2" refType="primFontSz" refFor="des" refForName="Parent" op="lte"/>
      <dgm:constr type="primFontSz" for="des" forName="Child3" refType="primFontSz" refFor="des" refForName="Parent" op="lte"/>
      <dgm:constr type="primFontSz" for="des" forName="Child4" refType="primFontSz" refFor="des" refForName="Parent" op="lte"/>
      <dgm:constr type="primFontSz" for="des" forName="Child5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05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choose name="Name4">
          <dgm:if name="Name5" func="var" arg="dir" op="equ" val="norm">
            <dgm:choose name="Name6">
              <dgm:if name="Name7" axis="ch" ptType="node" func="cnt" op="equ" val="0">
                <dgm:alg type="composite">
                  <dgm:param type="ar" val="2.1059"/>
                </dgm:alg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 fact="0.4749"/>
                  <dgm:constr type="h" for="ch" forName="Parent" refType="h"/>
                  <dgm:constr type="l" for="ch" forName="ParentAccent1" refType="w" fact="0.9531"/>
                  <dgm:constr type="t" for="ch" forName="ParentAccent1" refType="h" fact="0.4506"/>
                  <dgm:constr type="w" for="ch" forName="ParentAccent1" refType="w" fact="0.0469"/>
                  <dgm:constr type="h" for="ch" forName="ParentAccent1" refType="h" fact="0.0988"/>
                  <dgm:constr type="l" for="ch" forName="ParentAccent2" refType="w" fact="0.8734"/>
                  <dgm:constr type="t" for="ch" forName="ParentAccent2" refType="h" fact="0.4506"/>
                  <dgm:constr type="w" for="ch" forName="ParentAccent2" refType="w" fact="0.0469"/>
                  <dgm:constr type="h" for="ch" forName="ParentAccent2" refType="h" fact="0.0988"/>
                  <dgm:constr type="l" for="ch" forName="ParentAccent3" refType="w" fact="0.7937"/>
                  <dgm:constr type="t" for="ch" forName="ParentAccent3" refType="h" fact="0.4506"/>
                  <dgm:constr type="w" for="ch" forName="ParentAccent3" refType="w" fact="0.0469"/>
                  <dgm:constr type="h" for="ch" forName="ParentAccent3" refType="h" fact="0.0988"/>
                  <dgm:constr type="l" for="ch" forName="ParentAccent4" refType="w" fact="0.714"/>
                  <dgm:constr type="t" for="ch" forName="ParentAccent4" refType="h" fact="0.4506"/>
                  <dgm:constr type="w" for="ch" forName="ParentAccent4" refType="w" fact="0.0469"/>
                  <dgm:constr type="h" for="ch" forName="ParentAccent4" refType="h" fact="0.0988"/>
                  <dgm:constr type="l" for="ch" forName="ParentAccent5" refType="w" fact="0.6343"/>
                  <dgm:constr type="t" for="ch" forName="ParentAccent5" refType="h" fact="0.4506"/>
                  <dgm:constr type="w" for="ch" forName="ParentAccent5" refType="w" fact="0.0469"/>
                  <dgm:constr type="h" for="ch" forName="ParentAccent5" refType="h" fact="0.0988"/>
                  <dgm:constr type="l" for="ch" forName="ParentAccent6" refType="w" fact="0.5076"/>
                  <dgm:constr type="t" for="ch" forName="ParentAccent6" refType="h" fact="0.4012"/>
                  <dgm:constr type="w" for="ch" forName="ParentAccent6" refType="w" fact="0.0939"/>
                  <dgm:constr type="h" for="ch" forName="ParentAccent6" refType="h" fact="0.1976"/>
                  <dgm:constr type="l" for="ch" forName="ParentAccent7" refType="w" fact="0.8766"/>
                  <dgm:constr type="t" for="ch" forName="ParentAccent7" refType="h" fact="0.2465"/>
                  <dgm:constr type="w" for="ch" forName="ParentAccent7" refType="w" fact="0.0469"/>
                  <dgm:constr type="h" for="ch" forName="ParentAccent7" refType="h" fact="0.0988"/>
                  <dgm:constr type="l" for="ch" forName="ParentAccent8" refType="w" fact="0.8766"/>
                  <dgm:constr type="t" for="ch" forName="ParentAccent8" refType="h" fact="0.6562"/>
                  <dgm:constr type="w" for="ch" forName="ParentAccent8" refType="w" fact="0.0469"/>
                  <dgm:constr type="h" for="ch" forName="ParentAccent8" refType="h" fact="0.0988"/>
                  <dgm:constr type="l" for="ch" forName="ParentAccent9" refType="w" fact="0.9185"/>
                  <dgm:constr type="t" for="ch" forName="ParentAccent9" refType="h" fact="0.3353"/>
                  <dgm:constr type="w" for="ch" forName="ParentAccent9" refType="w" fact="0.0469"/>
                  <dgm:constr type="h" for="ch" forName="ParentAccent9" refType="h" fact="0.0988"/>
                  <dgm:constr type="l" for="ch" forName="ParentAccent10" refType="w" fact="0.9213"/>
                  <dgm:constr type="t" for="ch" forName="ParentAccent10" refType="h" fact="0.5679"/>
                  <dgm:constr type="w" for="ch" forName="ParentAccent10" refType="w" fact="0.0469"/>
                  <dgm:constr type="h" for="ch" forName="ParentAccent10" refType="h" fact="0.0988"/>
                </dgm:constrLst>
              </dgm:if>
              <dgm:if name="Name8" axis="ch" ptType="node" func="cnt" op="equ" val="1">
                <dgm:alg type="composite">
                  <dgm:param type="ar" val="3.4411"/>
                </dgm:alg>
                <dgm:constrLst>
                  <dgm:constr type="l" for="ch" forName="Child1Accent1" refType="w" fact="0.284"/>
                  <dgm:constr type="t" for="ch" forName="Child1Accent1" refType="h" fact="0.4012"/>
                  <dgm:constr type="w" for="ch" forName="Child1Accent1" refType="w" fact="0.0574"/>
                  <dgm:constr type="h" for="ch" forName="Child1Accent1" refType="h" fact="0.1976"/>
                  <dgm:constr type="l" for="ch" forName="Child1Accent2" refType="w" fact="0.2272"/>
                  <dgm:constr type="t" for="ch" forName="Child1Accent2" refType="h" fact="0.4506"/>
                  <dgm:constr type="w" for="ch" forName="Child1Accent2" refType="w" fact="0.0287"/>
                  <dgm:constr type="h" for="ch" forName="Child1Accent2" refType="h" fact="0.0988"/>
                  <dgm:constr type="l" for="ch" forName="Child1Accent3" refType="w" fact="0.1705"/>
                  <dgm:constr type="t" for="ch" forName="Child1Accent3" refType="h" fact="0.4506"/>
                  <dgm:constr type="w" for="ch" forName="Child1Accent3" refType="w" fact="0.0287"/>
                  <dgm:constr type="h" for="ch" forName="Child1Accent3" refType="h" fact="0.0988"/>
                  <dgm:constr type="l" for="ch" forName="Child1Accent4" refType="w" fact="0.1137"/>
                  <dgm:constr type="t" for="ch" forName="Child1Accent4" refType="h" fact="0.4506"/>
                  <dgm:constr type="w" for="ch" forName="Child1Accent4" refType="w" fact="0.0287"/>
                  <dgm:constr type="h" for="ch" forName="Child1Accent4" refType="h" fact="0.0988"/>
                  <dgm:constr type="l" for="ch" forName="Child1Accent5" refType="w" fact="0.057"/>
                  <dgm:constr type="t" for="ch" forName="Child1Accent5" refType="h" fact="0.4506"/>
                  <dgm:constr type="w" for="ch" forName="Child1Accent5" refType="w" fact="0.0287"/>
                  <dgm:constr type="h" for="ch" forName="Child1Accent5" refType="h" fact="0.0988"/>
                  <dgm:constr type="l" for="ch" forName="Child1Accent6" refType="w" fact="0.0002"/>
                  <dgm:constr type="t" for="ch" forName="Child1Accent6" refType="h" fact="0.4506"/>
                  <dgm:constr type="w" for="ch" forName="Child1Accent6" refType="w" fact="0.0287"/>
                  <dgm:constr type="h" for="ch" forName="Child1Accent6" refType="h" fact="0.0988"/>
                  <dgm:constr type="l" for="ch" forName="Child1Accent7" refType="w" fact="0"/>
                  <dgm:constr type="t" for="ch" forName="Child1Accent7" refType="h" fact="0"/>
                  <dgm:constr type="w" for="ch" forName="Child1Accent7" refType="w" fact="0"/>
                  <dgm:constr type="h" for="ch" forName="Child1Accent7" refType="h" fact="0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ParentAccent1" refType="w" fact="0.9713"/>
                  <dgm:constr type="t" for="ch" forName="ParentAccent1" refType="h" fact="0.4506"/>
                  <dgm:constr type="w" for="ch" forName="ParentAccent1" refType="w" fact="0.0287"/>
                  <dgm:constr type="h" for="ch" forName="ParentAccent1" refType="h" fact="0.0988"/>
                  <dgm:constr type="l" for="ch" forName="ParentAccent2" refType="w" fact="0.9187"/>
                  <dgm:constr type="t" for="ch" forName="ParentAccent2" refType="h" fact="0.4506"/>
                  <dgm:constr type="w" for="ch" forName="ParentAccent2" refType="w" fact="0.0287"/>
                  <dgm:constr type="h" for="ch" forName="ParentAccent2" refType="h" fact="0.0988"/>
                  <dgm:constr type="l" for="ch" forName="ParentAccent3" refType="w" fact="0.8661"/>
                  <dgm:constr type="t" for="ch" forName="ParentAccent3" refType="h" fact="0.4506"/>
                  <dgm:constr type="w" for="ch" forName="ParentAccent3" refType="w" fact="0.0287"/>
                  <dgm:constr type="h" for="ch" forName="ParentAccent3" refType="h" fact="0.0988"/>
                  <dgm:constr type="l" for="ch" forName="ParentAccent4" refType="w" fact="0.8136"/>
                  <dgm:constr type="t" for="ch" forName="ParentAccent4" refType="h" fact="0.4506"/>
                  <dgm:constr type="w" for="ch" forName="ParentAccent4" refType="w" fact="0.0287"/>
                  <dgm:constr type="h" for="ch" forName="ParentAccent4" refType="h" fact="0.0988"/>
                  <dgm:constr type="l" for="ch" forName="ParentAccent5" refType="w" fact="0.761"/>
                  <dgm:constr type="t" for="ch" forName="ParentAccent5" refType="h" fact="0.4506"/>
                  <dgm:constr type="w" for="ch" forName="ParentAccent5" refType="w" fact="0.0287"/>
                  <dgm:constr type="h" for="ch" forName="ParentAccent5" refType="h" fact="0.0988"/>
                  <dgm:constr type="l" for="ch" forName="ParentAccent6" refType="w" fact="0.6797"/>
                  <dgm:constr type="t" for="ch" forName="ParentAccent6" refType="h" fact="0.4012"/>
                  <dgm:constr type="w" for="ch" forName="ParentAccent6" refType="w" fact="0.0574"/>
                  <dgm:constr type="h" for="ch" forName="ParentAccent6" refType="h" fact="0.1976"/>
                  <dgm:constr type="l" for="ch" forName="ParentAccent7" refType="w" fact="0.9245"/>
                  <dgm:constr type="t" for="ch" forName="ParentAccent7" refType="h" fact="0.2465"/>
                  <dgm:constr type="w" for="ch" forName="ParentAccent7" refType="w" fact="0.0287"/>
                  <dgm:constr type="h" for="ch" forName="ParentAccent7" refType="h" fact="0.0988"/>
                  <dgm:constr type="l" for="ch" forName="ParentAccent8" refType="w" fact="0.9245"/>
                  <dgm:constr type="t" for="ch" forName="ParentAccent8" refType="h" fact="0.6562"/>
                  <dgm:constr type="w" for="ch" forName="ParentAccent8" refType="w" fact="0.0287"/>
                  <dgm:constr type="h" for="ch" forName="ParentAccent8" refType="h" fact="0.0988"/>
                  <dgm:constr type="l" for="ch" forName="ParentAccent9" refType="w" fact="0.9501"/>
                  <dgm:constr type="t" for="ch" forName="ParentAccent9" refType="h" fact="0.3353"/>
                  <dgm:constr type="w" for="ch" forName="ParentAccent9" refType="w" fact="0.0287"/>
                  <dgm:constr type="h" for="ch" forName="ParentAccent9" refType="h" fact="0.0988"/>
                  <dgm:constr type="l" for="ch" forName="ParentAccent10" refType="w" fact="0.9518"/>
                  <dgm:constr type="t" for="ch" forName="ParentAccent10" refType="h" fact="0.5679"/>
                  <dgm:constr type="w" for="ch" forName="ParentAccent10" refType="w" fact="0.0287"/>
                  <dgm:constr type="h" for="ch" forName="ParentAccent10" refType="h" fact="0.0988"/>
                  <dgm:constr type="l" for="ch" forName="Child1" refType="w" fact="0"/>
                  <dgm:constr type="t" for="ch" forName="Child1" refType="h" fact="0.1978"/>
                  <dgm:constr type="w" for="ch" forName="Child1" refType="w" fact="0.2544"/>
                  <dgm:constr type="h" for="ch" forName="Child1" refType="h" fact="0.2541"/>
                  <dgm:constr type="l" for="ch" forName="Parent" refType="w" fact="0.3653"/>
                  <dgm:constr type="t" for="ch" forName="Parent" refType="h" fact="0"/>
                  <dgm:constr type="w" for="ch" forName="Parent" refType="w" fact="0.2906"/>
                  <dgm:constr type="h" for="ch" forName="Parent" refType="h"/>
                </dgm:constrLst>
              </dgm:if>
              <dgm:if name="Name9" axis="ch" ptType="node" func="cnt" op="equ" val="2">
                <dgm:alg type="composite">
                  <dgm:param type="ar" val="2.1185"/>
                </dgm:alg>
                <dgm:constrLst>
                  <dgm:constr type="l" for="ch" forName="Child1Accent1" refType="w" fact="0.3436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l" for="ch" forName="Child1Accent2" refType="w" fact="0.3068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l" for="ch" forName="Child1Accent3" refType="w" fact="0.245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l" for="ch" forName="Child1Accent4" refType="w" fact="0.1842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l" for="ch" forName="Child1Accent5" refType="w" fact="0.1229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l" for="ch" forName="Child1Accent6" refType="w" fact="0.061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l" for="ch" forName="Child1Accent7" refType="w" fact="0.0002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2Accent1" refType="w" fact="0.3436"/>
                  <dgm:constr type="t" for="ch" forName="Child2Accent1" refType="h" fact="0.8153"/>
                  <dgm:constr type="w" for="ch" forName="Child2Accent1" refType="w" fact="0.0574"/>
                  <dgm:constr type="h" for="ch" forName="Child2Accent1" refType="h" fact="0.1217"/>
                  <dgm:constr type="l" for="ch" forName="Child2Accent2" refType="w" fact="0.3068"/>
                  <dgm:constr type="t" for="ch" forName="Child2Accent2" refType="h" fact="0.9392"/>
                  <dgm:constr type="w" for="ch" forName="Child2Accent2" refType="w" fact="0.0287"/>
                  <dgm:constr type="h" for="ch" forName="Child2Accent2" refType="h" fact="0.0608"/>
                  <dgm:constr type="l" for="ch" forName="Child2Accent3" refType="w" fact="0.2455"/>
                  <dgm:constr type="t" for="ch" forName="Child2Accent3" refType="h" fact="0.9392"/>
                  <dgm:constr type="w" for="ch" forName="Child2Accent3" refType="w" fact="0.0287"/>
                  <dgm:constr type="h" for="ch" forName="Child2Accent3" refType="h" fact="0.0608"/>
                  <dgm:constr type="l" for="ch" forName="Child2Accent4" refType="w" fact="0.1842"/>
                  <dgm:constr type="t" for="ch" forName="Child2Accent4" refType="h" fact="0.9392"/>
                  <dgm:constr type="w" for="ch" forName="Child2Accent4" refType="w" fact="0.0287"/>
                  <dgm:constr type="h" for="ch" forName="Child2Accent4" refType="h" fact="0.0608"/>
                  <dgm:constr type="l" for="ch" forName="Child2Accent5" refType="w" fact="0.1229"/>
                  <dgm:constr type="t" for="ch" forName="Child2Accent5" refType="h" fact="0.9392"/>
                  <dgm:constr type="w" for="ch" forName="Child2Accent5" refType="w" fact="0.0287"/>
                  <dgm:constr type="h" for="ch" forName="Child2Accent5" refType="h" fact="0.0608"/>
                  <dgm:constr type="l" for="ch" forName="Child2Accent6" refType="w" fact="0.0615"/>
                  <dgm:constr type="t" for="ch" forName="Child2Accent6" refType="h" fact="0.9392"/>
                  <dgm:constr type="w" for="ch" forName="Child2Accent6" refType="w" fact="0.0287"/>
                  <dgm:constr type="h" for="ch" forName="Child2Accent6" refType="h" fact="0.0608"/>
                  <dgm:constr type="l" for="ch" forName="Child2Accent7" refType="w" fact="0.0002"/>
                  <dgm:constr type="t" for="ch" forName="Child2Accent7" refType="h" fact="0.9392"/>
                  <dgm:constr type="w" for="ch" forName="Child2Accent7" refType="w" fact="0.0287"/>
                  <dgm:constr type="h" for="ch" forName="Child2Accent7" refType="h" fact="0.0608"/>
                  <dgm:constr type="l" for="ch" forName="ParentAccent1" refType="w" fact="0.9713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l" for="ch" forName="ParentAccent2" refType="w" fact="0.9187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l" for="ch" forName="ParentAccent3" refType="w" fact="0.8661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l" for="ch" forName="ParentAccent4" refType="w" fact="0.8136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l" for="ch" forName="ParentAccent5" refType="w" fact="0.761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l" for="ch" forName="ParentAccent6" refType="w" fact="0.6797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l" for="ch" forName="ParentAccent7" refType="w" fact="0.924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l" for="ch" forName="ParentAccent8" refType="w" fact="0.924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l" for="ch" forName="ParentAccent9" refType="w" fact="0.9501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l" for="ch" forName="ParentAccent10" refType="w" fact="0.9518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l" for="ch" forName="Child2" refType="w" fact="0"/>
                  <dgm:constr type="t" for="ch" forName="Child2" refType="h" fact="0.7822"/>
                  <dgm:constr type="w" for="ch" forName="Child2" refType="w" fact="0.3364"/>
                  <dgm:constr type="h" for="ch" forName="Child2" refType="h" fact="0.1564"/>
                  <dgm:constr type="l" for="ch" forName="Child1" refType="w" fact="0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l" for="ch" forName="Parent" refType="w" fact="0.3653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0" axis="ch" ptType="node" func="cnt" op="equ" val="3">
                <dgm:alg type="composite">
                  <dgm:param type="ar" val="2.1185"/>
                </dgm:alg>
                <dgm:constrLst>
                  <dgm:constr type="l" for="ch" forName="Child1Accent1" refType="w" fact="0.3436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l" for="ch" forName="Child1Accent2" refType="w" fact="0.3068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l" for="ch" forName="Child1Accent3" refType="w" fact="0.245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l" for="ch" forName="Child1Accent4" refType="w" fact="0.1842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l" for="ch" forName="Child1Accent5" refType="w" fact="0.1229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l" for="ch" forName="Child2Accent1" refType="w" fact="0.284"/>
                  <dgm:constr type="t" for="ch" forName="Child2Accent1" refType="h" fact="0.5207"/>
                  <dgm:constr type="w" for="ch" forName="Child2Accent1" refType="w" fact="0.0574"/>
                  <dgm:constr type="h" for="ch" forName="Child2Accent1" refType="h" fact="0.1217"/>
                  <dgm:constr type="l" for="ch" forName="Child2Accent2" refType="w" fact="0.2272"/>
                  <dgm:constr type="t" for="ch" forName="Child2Accent2" refType="h" fact="0.5511"/>
                  <dgm:constr type="w" for="ch" forName="Child2Accent2" refType="w" fact="0.0287"/>
                  <dgm:constr type="h" for="ch" forName="Child2Accent2" refType="h" fact="0.0608"/>
                  <dgm:constr type="l" for="ch" forName="Child2Accent3" refType="w" fact="0.1705"/>
                  <dgm:constr type="t" for="ch" forName="Child2Accent3" refType="h" fact="0.5511"/>
                  <dgm:constr type="w" for="ch" forName="Child2Accent3" refType="w" fact="0.0287"/>
                  <dgm:constr type="h" for="ch" forName="Child2Accent3" refType="h" fact="0.0608"/>
                  <dgm:constr type="l" for="ch" forName="Child2Accent4" refType="w" fact="0.1137"/>
                  <dgm:constr type="t" for="ch" forName="Child2Accent4" refType="h" fact="0.5511"/>
                  <dgm:constr type="w" for="ch" forName="Child2Accent4" refType="w" fact="0.0287"/>
                  <dgm:constr type="h" for="ch" forName="Child2Accent4" refType="h" fact="0.0608"/>
                  <dgm:constr type="l" for="ch" forName="Child1Accent6" refType="w" fact="0.061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l" for="ch" forName="Child2Accent5" refType="w" fact="0.057"/>
                  <dgm:constr type="t" for="ch" forName="Child2Accent5" refType="h" fact="0.5511"/>
                  <dgm:constr type="w" for="ch" forName="Child2Accent5" refType="w" fact="0.0287"/>
                  <dgm:constr type="h" for="ch" forName="Child2Accent5" refType="h" fact="0.0608"/>
                  <dgm:constr type="l" for="ch" forName="Child1Accent7" refType="w" fact="0.0002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2Accent6" refType="w" fact="0.0002"/>
                  <dgm:constr type="t" for="ch" forName="Child2Accent6" refType="h" fact="0.5511"/>
                  <dgm:constr type="w" for="ch" forName="Child2Accent6" refType="w" fact="0.0287"/>
                  <dgm:constr type="h" for="ch" forName="Child2Accent6" refType="h" fact="0.0608"/>
                  <dgm:constr type="l" for="ch" forName="Child2Accent7" refType="w" fact="0"/>
                  <dgm:constr type="t" for="ch" forName="Child2Accent7" refType="h" fact="0"/>
                  <dgm:constr type="w" for="ch" forName="Child2Accent7" refType="w" fact="0"/>
                  <dgm:constr type="h" for="ch" forName="Child2Accent7" refType="h" fact="0"/>
                  <dgm:constr type="l" for="ch" forName="Child3Accent1" refType="w" fact="0.3436"/>
                  <dgm:constr type="t" for="ch" forName="Child3Accent1" refType="h" fact="0.8153"/>
                  <dgm:constr type="w" for="ch" forName="Child3Accent1" refType="w" fact="0.0574"/>
                  <dgm:constr type="h" for="ch" forName="Child3Accent1" refType="h" fact="0.1217"/>
                  <dgm:constr type="l" for="ch" forName="Child3Accent2" refType="w" fact="0.3068"/>
                  <dgm:constr type="t" for="ch" forName="Child3Accent2" refType="h" fact="0.9392"/>
                  <dgm:constr type="w" for="ch" forName="Child3Accent2" refType="w" fact="0.0287"/>
                  <dgm:constr type="h" for="ch" forName="Child3Accent2" refType="h" fact="0.0608"/>
                  <dgm:constr type="l" for="ch" forName="Child3Accent3" refType="w" fact="0.2455"/>
                  <dgm:constr type="t" for="ch" forName="Child3Accent3" refType="h" fact="0.9392"/>
                  <dgm:constr type="w" for="ch" forName="Child3Accent3" refType="w" fact="0.0287"/>
                  <dgm:constr type="h" for="ch" forName="Child3Accent3" refType="h" fact="0.0608"/>
                  <dgm:constr type="l" for="ch" forName="Child3Accent4" refType="w" fact="0.1842"/>
                  <dgm:constr type="t" for="ch" forName="Child3Accent4" refType="h" fact="0.9392"/>
                  <dgm:constr type="w" for="ch" forName="Child3Accent4" refType="w" fact="0.0287"/>
                  <dgm:constr type="h" for="ch" forName="Child3Accent4" refType="h" fact="0.0608"/>
                  <dgm:constr type="l" for="ch" forName="Child3Accent5" refType="w" fact="0.1229"/>
                  <dgm:constr type="t" for="ch" forName="Child3Accent5" refType="h" fact="0.9392"/>
                  <dgm:constr type="w" for="ch" forName="Child3Accent5" refType="w" fact="0.0287"/>
                  <dgm:constr type="h" for="ch" forName="Child3Accent5" refType="h" fact="0.0608"/>
                  <dgm:constr type="l" for="ch" forName="Child3Accent6" refType="w" fact="0.0615"/>
                  <dgm:constr type="t" for="ch" forName="Child3Accent6" refType="h" fact="0.9392"/>
                  <dgm:constr type="w" for="ch" forName="Child3Accent6" refType="w" fact="0.0287"/>
                  <dgm:constr type="h" for="ch" forName="Child3Accent6" refType="h" fact="0.0608"/>
                  <dgm:constr type="l" for="ch" forName="Child3Accent7" refType="w" fact="0.0002"/>
                  <dgm:constr type="t" for="ch" forName="Child3Accent7" refType="h" fact="0.9392"/>
                  <dgm:constr type="w" for="ch" forName="Child3Accent7" refType="w" fact="0.0287"/>
                  <dgm:constr type="h" for="ch" forName="Child3Accent7" refType="h" fact="0.0608"/>
                  <dgm:constr type="l" for="ch" forName="ParentAccent1" refType="w" fact="0.9713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l" for="ch" forName="ParentAccent2" refType="w" fact="0.9187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l" for="ch" forName="ParentAccent3" refType="w" fact="0.8661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l" for="ch" forName="ParentAccent4" refType="w" fact="0.8136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l" for="ch" forName="ParentAccent5" refType="w" fact="0.761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l" for="ch" forName="ParentAccent6" refType="w" fact="0.6797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l" for="ch" forName="ParentAccent7" refType="w" fact="0.924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l" for="ch" forName="ParentAccent8" refType="w" fact="0.924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l" for="ch" forName="ParentAccent9" refType="w" fact="0.9501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l" for="ch" forName="ParentAccent10" refType="w" fact="0.9518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l" for="ch" forName="Child3" refType="w" fact="0"/>
                  <dgm:constr type="t" for="ch" forName="Child3" refType="h" fact="0.7822"/>
                  <dgm:constr type="w" for="ch" forName="Child3" refType="w" fact="0.3364"/>
                  <dgm:constr type="h" for="ch" forName="Child3" refType="h" fact="0.1564"/>
                  <dgm:constr type="l" for="ch" forName="Child2" refType="w" fact="0"/>
                  <dgm:constr type="t" for="ch" forName="Child2" refType="h" fact="0.3955"/>
                  <dgm:constr type="w" for="ch" forName="Child2" refType="w" fact="0.2544"/>
                  <dgm:constr type="h" for="ch" forName="Child2" refType="h" fact="0.1564"/>
                  <dgm:constr type="l" for="ch" forName="Child1" refType="w" fact="0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l" for="ch" forName="Parent" refType="w" fact="0.3653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1" axis="ch" ptType="node" func="cnt" op="equ" val="4">
                <dgm:alg type="composite">
                  <dgm:param type="ar" val="1.8304"/>
                </dgm:alg>
                <dgm:constrLst>
                  <dgm:constr type="l" for="ch" forName="Parent" refType="w" fact="0.3771"/>
                  <dgm:constr type="t" for="ch" forName="Parent" refType="h" fact="0.2946"/>
                  <dgm:constr type="w" for="ch" forName="Parent" refType="w" fact="0.2862"/>
                  <dgm:constr type="h" for="ch" forName="Parent" refType="h" fact="0.5239"/>
                  <dgm:constr type="l" for="ch" forName="Child1Accent1" refType="w" fact="0.3904"/>
                  <dgm:constr type="t" for="ch" forName="Child1Accent1" refType="h" fact="0.2104"/>
                  <dgm:constr type="w" for="ch" forName="Child1Accent1" refType="w" fact="0.0566"/>
                  <dgm:constr type="h" for="ch" forName="Child1Accent1" refType="h" fact="0.1035"/>
                  <dgm:constr type="l" for="ch" forName="Child1Accent3" refType="w" fact="0.3001"/>
                  <dgm:constr type="t" for="ch" forName="Child1Accent3" refType="h" fact="0.128"/>
                  <dgm:constr type="w" for="ch" forName="Child1Accent3" refType="w" fact="0.0283"/>
                  <dgm:constr type="h" for="ch" forName="Child1Accent3" refType="h" fact="0.0518"/>
                  <dgm:constr type="l" for="ch" forName="Child1Accent4" refType="w" fact="0.2418"/>
                  <dgm:constr type="t" for="ch" forName="Child1Accent4" refType="h" fact="0.128"/>
                  <dgm:constr type="w" for="ch" forName="Child1Accent4" refType="w" fact="0.0283"/>
                  <dgm:constr type="h" for="ch" forName="Child1Accent4" refType="h" fact="0.0518"/>
                  <dgm:constr type="l" for="ch" forName="Child1Accent5" refType="w" fact="0.1835"/>
                  <dgm:constr type="t" for="ch" forName="Child1Accent5" refType="h" fact="0.128"/>
                  <dgm:constr type="w" for="ch" forName="Child1Accent5" refType="w" fact="0.0283"/>
                  <dgm:constr type="h" for="ch" forName="Child1Accent5" refType="h" fact="0.0518"/>
                  <dgm:constr type="l" for="ch" forName="Child1Accent6" refType="w" fact="0.1252"/>
                  <dgm:constr type="t" for="ch" forName="Child1Accent6" refType="h" fact="0.128"/>
                  <dgm:constr type="w" for="ch" forName="Child1Accent6" refType="w" fact="0.0283"/>
                  <dgm:constr type="h" for="ch" forName="Child1Accent6" refType="h" fact="0.0518"/>
                  <dgm:constr type="l" for="ch" forName="Child3Accent1" refType="w" fact="0.3158"/>
                  <dgm:constr type="t" for="ch" forName="Child3Accent1" refType="h" fact="0.6212"/>
                  <dgm:constr type="w" for="ch" forName="Child3Accent1" refType="w" fact="0.0566"/>
                  <dgm:constr type="h" for="ch" forName="Child3Accent1" refType="h" fact="0.1035"/>
                  <dgm:constr type="l" for="ch" forName="Child3Accent2" refType="w" fact="0.2689"/>
                  <dgm:constr type="t" for="ch" forName="Child3Accent2" refType="h" fact="0.6828"/>
                  <dgm:constr type="w" for="ch" forName="Child3Accent2" refType="w" fact="0.0283"/>
                  <dgm:constr type="h" for="ch" forName="Child3Accent2" refType="h" fact="0.0518"/>
                  <dgm:constr type="l" for="ch" forName="Child3Accent4" refType="w" fact="0.1614"/>
                  <dgm:constr type="t" for="ch" forName="Child3Accent4" refType="h" fact="0.6828"/>
                  <dgm:constr type="w" for="ch" forName="Child3Accent4" refType="w" fact="0.0283"/>
                  <dgm:constr type="h" for="ch" forName="Child3Accent4" refType="h" fact="0.0518"/>
                  <dgm:constr type="l" for="ch" forName="Child3Accent5" refType="w" fact="0.1077"/>
                  <dgm:constr type="t" for="ch" forName="Child3Accent5" refType="h" fact="0.6828"/>
                  <dgm:constr type="w" for="ch" forName="Child3Accent5" refType="w" fact="0.0283"/>
                  <dgm:constr type="h" for="ch" forName="Child3Accent5" refType="h" fact="0.0518"/>
                  <dgm:constr type="l" for="ch" forName="Child1Accent7" refType="w" fact="0.0668"/>
                  <dgm:constr type="t" for="ch" forName="Child1Accent7" refType="h" fact="0.128"/>
                  <dgm:constr type="w" for="ch" forName="Child1Accent7" refType="w" fact="0.0283"/>
                  <dgm:constr type="h" for="ch" forName="Child1Accent7" refType="h" fact="0.0518"/>
                  <dgm:constr type="l" for="ch" forName="Child3Accent6" refType="w" fact="0.0539"/>
                  <dgm:constr type="t" for="ch" forName="Child3Accent6" refType="h" fact="0.6828"/>
                  <dgm:constr type="w" for="ch" forName="Child3Accent6" refType="w" fact="0.0283"/>
                  <dgm:constr type="h" for="ch" forName="Child3Accent6" refType="h" fact="0.0518"/>
                  <dgm:constr type="l" for="ch" forName="Child1Accent8" refType="w" fact="0.0085"/>
                  <dgm:constr type="t" for="ch" forName="Child1Accent8" refType="h" fact="0.128"/>
                  <dgm:constr type="w" for="ch" forName="Child1Accent8" refType="w" fact="0.0283"/>
                  <dgm:constr type="h" for="ch" forName="Child1Accent8" refType="h" fact="0.0518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3Accent7" refType="w" fact="0.0002"/>
                  <dgm:constr type="t" for="ch" forName="Child3Accent7" refType="h" fact="0.6828"/>
                  <dgm:constr type="w" for="ch" forName="Child3Accent7" refType="w" fact="0.0283"/>
                  <dgm:constr type="h" for="ch" forName="Child3Accent7" refType="h" fact="0.0518"/>
                  <dgm:constr type="l" for="ch" forName="Child4Accent1" refType="w" fact="0.3904"/>
                  <dgm:constr type="t" for="ch" forName="Child4Accent1" refType="h" fact="0.8"/>
                  <dgm:constr type="w" for="ch" forName="Child4Accent1" refType="w" fact="0.0566"/>
                  <dgm:constr type="h" for="ch" forName="Child4Accent1" refType="h" fact="0.1035"/>
                  <dgm:constr type="l" for="ch" forName="Child4Accent3" refType="w" fact="0.2998"/>
                  <dgm:constr type="t" for="ch" forName="Child4Accent3" refType="h" fact="0.9482"/>
                  <dgm:constr type="w" for="ch" forName="Child4Accent3" refType="w" fact="0.0283"/>
                  <dgm:constr type="h" for="ch" forName="Child4Accent3" refType="h" fact="0.0518"/>
                  <dgm:constr type="l" for="ch" forName="Child4Accent4" refType="w" fact="0.2415"/>
                  <dgm:constr type="t" for="ch" forName="Child4Accent4" refType="h" fact="0.9482"/>
                  <dgm:constr type="w" for="ch" forName="Child4Accent4" refType="w" fact="0.0283"/>
                  <dgm:constr type="h" for="ch" forName="Child4Accent4" refType="h" fact="0.0518"/>
                  <dgm:constr type="l" for="ch" forName="Child4Accent5" refType="w" fact="0.1833"/>
                  <dgm:constr type="t" for="ch" forName="Child4Accent5" refType="h" fact="0.9482"/>
                  <dgm:constr type="w" for="ch" forName="Child4Accent5" refType="w" fact="0.0283"/>
                  <dgm:constr type="h" for="ch" forName="Child4Accent5" refType="h" fact="0.0518"/>
                  <dgm:constr type="l" for="ch" forName="Child4Accent6" refType="w" fact="0.1251"/>
                  <dgm:constr type="t" for="ch" forName="Child4Accent6" refType="h" fact="0.9482"/>
                  <dgm:constr type="w" for="ch" forName="Child4Accent6" refType="w" fact="0.0283"/>
                  <dgm:constr type="h" for="ch" forName="Child4Accent6" refType="h" fact="0.0518"/>
                  <dgm:constr type="l" for="ch" forName="Child4Accent7" refType="w" fact="0.0668"/>
                  <dgm:constr type="t" for="ch" forName="Child4Accent7" refType="h" fact="0.9482"/>
                  <dgm:constr type="w" for="ch" forName="Child4Accent7" refType="w" fact="0.0283"/>
                  <dgm:constr type="h" for="ch" forName="Child4Accent7" refType="h" fact="0.0518"/>
                  <dgm:constr type="l" for="ch" forName="Child4Accent8" refType="w" fact="0.0086"/>
                  <dgm:constr type="t" for="ch" forName="Child4Accent8" refType="h" fact="0.9482"/>
                  <dgm:constr type="w" for="ch" forName="Child4Accent8" refType="w" fact="0.0283"/>
                  <dgm:constr type="h" for="ch" forName="Child4Accent8" refType="h" fact="0.0518"/>
                  <dgm:constr type="l" for="ch" forName="Child2Accent1" refType="w" fact="0.3158"/>
                  <dgm:constr type="t" for="ch" forName="Child2Accent1" refType="h" fact="0.3725"/>
                  <dgm:constr type="w" for="ch" forName="Child2Accent1" refType="w" fact="0.0566"/>
                  <dgm:constr type="h" for="ch" forName="Child2Accent1" refType="h" fact="0.1035"/>
                  <dgm:constr type="l" for="ch" forName="Child4Accent2" refType="w" fact="0.358"/>
                  <dgm:constr type="t" for="ch" forName="Child4Accent2" refType="h" fact="0.8993"/>
                  <dgm:constr type="w" for="ch" forName="Child4Accent2" refType="w" fact="0.0283"/>
                  <dgm:constr type="h" for="ch" forName="Child4Accent2" refType="h" fact="0.0518"/>
                  <dgm:constr type="l" for="ch" forName="Child1Accent2" refType="w" fact="0.3585"/>
                  <dgm:constr type="t" for="ch" forName="Child1Accent2" refType="h" fact="0.162"/>
                  <dgm:constr type="w" for="ch" forName="Child1Accent2" refType="w" fact="0.0283"/>
                  <dgm:constr type="h" for="ch" forName="Child1Accent2" refType="h" fact="0.0518"/>
                  <dgm:constr type="l" for="ch" forName="Child3Accent3" refType="w" fact="0.2151"/>
                  <dgm:constr type="t" for="ch" forName="Child3Accent3" refType="h" fact="0.6828"/>
                  <dgm:constr type="w" for="ch" forName="Child3Accent3" refType="w" fact="0.0283"/>
                  <dgm:constr type="h" for="ch" forName="Child3Accent3" refType="h" fact="0.0518"/>
                  <dgm:constr type="l" for="ch" forName="Child2Accent2" refType="w" fact="0.2689"/>
                  <dgm:constr type="t" for="ch" forName="Child2Accent2" refType="h" fact="0.3937"/>
                  <dgm:constr type="w" for="ch" forName="Child2Accent2" refType="w" fact="0.0283"/>
                  <dgm:constr type="h" for="ch" forName="Child2Accent2" refType="h" fact="0.0518"/>
                  <dgm:constr type="l" for="ch" forName="Child2Accent4" refType="w" fact="0.1614"/>
                  <dgm:constr type="t" for="ch" forName="Child2Accent4" refType="h" fact="0.3937"/>
                  <dgm:constr type="w" for="ch" forName="Child2Accent4" refType="w" fact="0.0283"/>
                  <dgm:constr type="h" for="ch" forName="Child2Accent4" refType="h" fact="0.0518"/>
                  <dgm:constr type="l" for="ch" forName="Child2Accent5" refType="w" fact="0.1077"/>
                  <dgm:constr type="t" for="ch" forName="Child2Accent5" refType="h" fact="0.3937"/>
                  <dgm:constr type="w" for="ch" forName="Child2Accent5" refType="w" fact="0.0283"/>
                  <dgm:constr type="h" for="ch" forName="Child2Accent5" refType="h" fact="0.0518"/>
                  <dgm:constr type="l" for="ch" forName="Child2Accent6" refType="w" fact="0.0539"/>
                  <dgm:constr type="t" for="ch" forName="Child2Accent6" refType="h" fact="0.3937"/>
                  <dgm:constr type="w" for="ch" forName="Child2Accent6" refType="w" fact="0.0283"/>
                  <dgm:constr type="h" for="ch" forName="Child2Accent6" refType="h" fact="0.0518"/>
                  <dgm:constr type="l" for="ch" forName="Child2Accent7" refType="w" fact="0.0002"/>
                  <dgm:constr type="t" for="ch" forName="Child2Accent7" refType="h" fact="0.3937"/>
                  <dgm:constr type="w" for="ch" forName="Child2Accent7" refType="w" fact="0.0283"/>
                  <dgm:constr type="h" for="ch" forName="Child2Accent7" refType="h" fact="0.0518"/>
                  <dgm:constr type="l" for="ch" forName="Child2Accent3" refType="w" fact="0.2151"/>
                  <dgm:constr type="t" for="ch" forName="Child2Accent3" refType="h" fact="0.3937"/>
                  <dgm:constr type="w" for="ch" forName="Child2Accent3" refType="w" fact="0.0283"/>
                  <dgm:constr type="h" for="ch" forName="Child2Accent3" refType="h" fact="0.0518"/>
                  <dgm:constr type="l" for="ch" forName="ParentAccent1" refType="w" fact="0.9717"/>
                  <dgm:constr type="t" for="ch" forName="ParentAccent1" refType="h" fact="0.5316"/>
                  <dgm:constr type="w" for="ch" forName="ParentAccent1" refType="w" fact="0.0283"/>
                  <dgm:constr type="h" for="ch" forName="ParentAccent1" refType="h" fact="0.0518"/>
                  <dgm:constr type="l" for="ch" forName="ParentAccent2" refType="w" fact="0.9199"/>
                  <dgm:constr type="t" for="ch" forName="ParentAccent2" refType="h" fact="0.5316"/>
                  <dgm:constr type="w" for="ch" forName="ParentAccent2" refType="w" fact="0.0283"/>
                  <dgm:constr type="h" for="ch" forName="ParentAccent2" refType="h" fact="0.0518"/>
                  <dgm:constr type="l" for="ch" forName="ParentAccent3" refType="w" fact="0.8682"/>
                  <dgm:constr type="t" for="ch" forName="ParentAccent3" refType="h" fact="0.5316"/>
                  <dgm:constr type="w" for="ch" forName="ParentAccent3" refType="w" fact="0.0283"/>
                  <dgm:constr type="h" for="ch" forName="ParentAccent3" refType="h" fact="0.0518"/>
                  <dgm:constr type="l" for="ch" forName="ParentAccent4" refType="w" fact="0.8164"/>
                  <dgm:constr type="t" for="ch" forName="ParentAccent4" refType="h" fact="0.5316"/>
                  <dgm:constr type="w" for="ch" forName="ParentAccent4" refType="w" fact="0.0283"/>
                  <dgm:constr type="h" for="ch" forName="ParentAccent4" refType="h" fact="0.0518"/>
                  <dgm:constr type="l" for="ch" forName="ParentAccent5" refType="w" fact="0.7646"/>
                  <dgm:constr type="t" for="ch" forName="ParentAccent5" refType="h" fact="0.5316"/>
                  <dgm:constr type="w" for="ch" forName="ParentAccent5" refType="w" fact="0.0283"/>
                  <dgm:constr type="h" for="ch" forName="ParentAccent5" refType="h" fact="0.0518"/>
                  <dgm:constr type="l" for="ch" forName="ParentAccent6" refType="w" fact="0.6846"/>
                  <dgm:constr type="t" for="ch" forName="ParentAccent6" refType="h" fact="0.5057"/>
                  <dgm:constr type="w" for="ch" forName="ParentAccent6" refType="w" fact="0.0566"/>
                  <dgm:constr type="h" for="ch" forName="ParentAccent6" refType="h" fact="0.1035"/>
                  <dgm:constr type="l" for="ch" forName="ParentAccent7" refType="w" fact="0.9256"/>
                  <dgm:constr type="t" for="ch" forName="ParentAccent7" refType="h" fact="0.4247"/>
                  <dgm:constr type="w" for="ch" forName="ParentAccent7" refType="w" fact="0.0283"/>
                  <dgm:constr type="h" for="ch" forName="ParentAccent7" refType="h" fact="0.0518"/>
                  <dgm:constr type="l" for="ch" forName="ParentAccent8" refType="w" fact="0.9256"/>
                  <dgm:constr type="t" for="ch" forName="ParentAccent8" refType="h" fact="0.6392"/>
                  <dgm:constr type="w" for="ch" forName="ParentAccent8" refType="w" fact="0.0283"/>
                  <dgm:constr type="h" for="ch" forName="ParentAccent8" refType="h" fact="0.0518"/>
                  <dgm:constr type="l" for="ch" forName="ParentAccent9" refType="w" fact="0.9509"/>
                  <dgm:constr type="t" for="ch" forName="ParentAccent9" refType="h" fact="0.4712"/>
                  <dgm:constr type="w" for="ch" forName="ParentAccent9" refType="w" fact="0.0283"/>
                  <dgm:constr type="h" for="ch" forName="ParentAccent9" refType="h" fact="0.0518"/>
                  <dgm:constr type="l" for="ch" forName="ParentAccent10" refType="w" fact="0.9525"/>
                  <dgm:constr type="t" for="ch" forName="ParentAccent10" refType="h" fact="0.593"/>
                  <dgm:constr type="w" for="ch" forName="ParentAccent10" refType="w" fact="0.0283"/>
                  <dgm:constr type="h" for="ch" forName="ParentAccent10" refType="h" fact="0.0518"/>
                  <dgm:constr type="l" for="ch" forName="Child4" refType="w" fact="0.0081"/>
                  <dgm:constr type="t" for="ch" forName="Child4" refType="h" fact="0.8184"/>
                  <dgm:constr type="w" for="ch" forName="Child4" refType="w" fact="0.3192"/>
                  <dgm:constr type="h" for="ch" forName="Child4" refType="h" fact="0.1294"/>
                  <dgm:constr type="l" for="ch" forName="Child3" refType="w" fact="0"/>
                  <dgm:constr type="t" for="ch" forName="Child3" refType="h" fact="0.5547"/>
                  <dgm:constr type="w" for="ch" forName="Child3" refType="w" fact="0.297"/>
                  <dgm:constr type="h" for="ch" forName="Child3" refType="h" fact="0.1294"/>
                  <dgm:constr type="l" for="ch" forName="Child2" refType="w" fact="0"/>
                  <dgm:constr type="t" for="ch" forName="Child2" refType="h" fact="0.2662"/>
                  <dgm:constr type="w" for="ch" forName="Child2" refType="w" fact="0.297"/>
                  <dgm:constr type="h" for="ch" forName="Child2" refType="h" fact="0.1294"/>
                  <dgm:constr type="l" for="ch" forName="Child1" refType="w" fact="0.0081"/>
                  <dgm:constr type="t" for="ch" forName="Child1" refType="h" fact="0"/>
                  <dgm:constr type="w" for="ch" forName="Child1" refType="w" fact="0.3192"/>
                  <dgm:constr type="h" for="ch" forName="Child1" refType="h" fact="0.1294"/>
                </dgm:constrLst>
              </dgm:if>
              <dgm:else name="Name12">
                <dgm:alg type="composite">
                  <dgm:param type="ar" val="1.3278"/>
                </dgm:alg>
                <dgm:constrLst>
                  <dgm:constr type="l" for="ch" forName="Child2Accent1" refType="w" fact="0.3436"/>
                  <dgm:constr type="t" for="ch" forName="Child2Accent1" refType="h" fact="0.3184"/>
                  <dgm:constr type="w" for="ch" forName="Child2Accent1" refType="w" fact="0.0574"/>
                  <dgm:constr type="h" for="ch" forName="Child2Accent1" refType="h" fact="0.0763"/>
                  <dgm:constr type="l" for="ch" forName="Child2Accent2" refType="w" fact="0.3068"/>
                  <dgm:constr type="t" for="ch" forName="Child2Accent2" refType="h" fact="0.2781"/>
                  <dgm:constr type="w" for="ch" forName="Child2Accent2" refType="w" fact="0.0287"/>
                  <dgm:constr type="h" for="ch" forName="Child2Accent2" refType="h" fact="0.0381"/>
                  <dgm:constr type="l" for="ch" forName="Child2Accent3" refType="w" fact="0.2455"/>
                  <dgm:constr type="t" for="ch" forName="Child2Accent3" refType="h" fact="0.2781"/>
                  <dgm:constr type="w" for="ch" forName="Child2Accent3" refType="w" fact="0.0287"/>
                  <dgm:constr type="h" for="ch" forName="Child2Accent3" refType="h" fact="0.0381"/>
                  <dgm:constr type="l" for="ch" forName="Child2Accent4" refType="w" fact="0.1842"/>
                  <dgm:constr type="t" for="ch" forName="Child2Accent4" refType="h" fact="0.2781"/>
                  <dgm:constr type="w" for="ch" forName="Child2Accent4" refType="w" fact="0.0287"/>
                  <dgm:constr type="h" for="ch" forName="Child2Accent4" refType="h" fact="0.0381"/>
                  <dgm:constr type="l" for="ch" forName="Child2Accent5" refType="w" fact="0.1229"/>
                  <dgm:constr type="t" for="ch" forName="Child2Accent5" refType="h" fact="0.2781"/>
                  <dgm:constr type="w" for="ch" forName="Child2Accent5" refType="w" fact="0.0287"/>
                  <dgm:constr type="h" for="ch" forName="Child2Accent5" refType="h" fact="0.0381"/>
                  <dgm:constr type="l" for="ch" forName="Child3Accent1" refType="w" fact="0.284"/>
                  <dgm:constr type="t" for="ch" forName="Child3Accent1" refType="h" fact="0.5061"/>
                  <dgm:constr type="w" for="ch" forName="Child3Accent1" refType="w" fact="0.0574"/>
                  <dgm:constr type="h" for="ch" forName="Child3Accent1" refType="h" fact="0.0763"/>
                  <dgm:constr type="l" for="ch" forName="Child3Accent2" refType="w" fact="0.2272"/>
                  <dgm:constr type="t" for="ch" forName="Child3Accent2" refType="h" fact="0.5252"/>
                  <dgm:constr type="w" for="ch" forName="Child3Accent2" refType="w" fact="0.0287"/>
                  <dgm:constr type="h" for="ch" forName="Child3Accent2" refType="h" fact="0.0381"/>
                  <dgm:constr type="l" for="ch" forName="Child3Accent3" refType="w" fact="0.1705"/>
                  <dgm:constr type="t" for="ch" forName="Child3Accent3" refType="h" fact="0.5252"/>
                  <dgm:constr type="w" for="ch" forName="Child3Accent3" refType="w" fact="0.0287"/>
                  <dgm:constr type="h" for="ch" forName="Child3Accent3" refType="h" fact="0.0381"/>
                  <dgm:constr type="l" for="ch" forName="Child3Accent4" refType="w" fact="0.1137"/>
                  <dgm:constr type="t" for="ch" forName="Child3Accent4" refType="h" fact="0.5252"/>
                  <dgm:constr type="w" for="ch" forName="Child3Accent4" refType="w" fact="0.0287"/>
                  <dgm:constr type="h" for="ch" forName="Child3Accent4" refType="h" fact="0.0381"/>
                  <dgm:constr type="l" for="ch" forName="Child2Accent6" refType="w" fact="0.0615"/>
                  <dgm:constr type="t" for="ch" forName="Child2Accent6" refType="h" fact="0.2781"/>
                  <dgm:constr type="w" for="ch" forName="Child2Accent6" refType="w" fact="0.0287"/>
                  <dgm:constr type="h" for="ch" forName="Child2Accent6" refType="h" fact="0.0381"/>
                  <dgm:constr type="l" for="ch" forName="Child3Accent5" refType="w" fact="0.057"/>
                  <dgm:constr type="t" for="ch" forName="Child3Accent5" refType="h" fact="0.5252"/>
                  <dgm:constr type="w" for="ch" forName="Child3Accent5" refType="w" fact="0.0287"/>
                  <dgm:constr type="h" for="ch" forName="Child3Accent5" refType="h" fact="0.0381"/>
                  <dgm:constr type="l" for="ch" forName="Child2Accent7" refType="w" fact="0.0002"/>
                  <dgm:constr type="t" for="ch" forName="Child2Accent7" refType="h" fact="0.2781"/>
                  <dgm:constr type="w" for="ch" forName="Child2Accent7" refType="w" fact="0.0287"/>
                  <dgm:constr type="h" for="ch" forName="Child2Accent7" refType="h" fact="0.0381"/>
                  <dgm:constr type="l" for="ch" forName="Child3Accent6" refType="w" fact="0.0002"/>
                  <dgm:constr type="t" for="ch" forName="Child3Accent6" refType="h" fact="0.5252"/>
                  <dgm:constr type="w" for="ch" forName="Child3Accent6" refType="w" fact="0.0287"/>
                  <dgm:constr type="h" for="ch" forName="Child3Accent6" refType="h" fact="0.0381"/>
                  <dgm:constr type="l" for="ch" forName="Child3Accent7" refType="w" fact="0"/>
                  <dgm:constr type="t" for="ch" forName="Child3Accent7" refType="h" fact="0"/>
                  <dgm:constr type="w" for="ch" forName="Child3Accent7" refType="w" fact="0"/>
                  <dgm:constr type="h" for="ch" forName="Child3Accent7" refType="h" fact="0"/>
                  <dgm:constr type="l" for="ch" forName="Child4Accent1" refType="w" fact="0.3436"/>
                  <dgm:constr type="t" for="ch" forName="Child4Accent1" refType="h" fact="0.6908"/>
                  <dgm:constr type="w" for="ch" forName="Child4Accent1" refType="w" fact="0.0574"/>
                  <dgm:constr type="h" for="ch" forName="Child4Accent1" refType="h" fact="0.0763"/>
                  <dgm:constr type="l" for="ch" forName="Child4Accent2" refType="w" fact="0.3068"/>
                  <dgm:constr type="t" for="ch" forName="Child4Accent2" refType="h" fact="0.7684"/>
                  <dgm:constr type="w" for="ch" forName="Child4Accent2" refType="w" fact="0.0287"/>
                  <dgm:constr type="h" for="ch" forName="Child4Accent2" refType="h" fact="0.0381"/>
                  <dgm:constr type="l" for="ch" forName="Child4Accent3" refType="w" fact="0.2455"/>
                  <dgm:constr type="t" for="ch" forName="Child4Accent3" refType="h" fact="0.7684"/>
                  <dgm:constr type="w" for="ch" forName="Child4Accent3" refType="w" fact="0.0287"/>
                  <dgm:constr type="h" for="ch" forName="Child4Accent3" refType="h" fact="0.0381"/>
                  <dgm:constr type="l" for="ch" forName="Child4Accent4" refType="w" fact="0.1842"/>
                  <dgm:constr type="t" for="ch" forName="Child4Accent4" refType="h" fact="0.7684"/>
                  <dgm:constr type="w" for="ch" forName="Child4Accent4" refType="w" fact="0.0287"/>
                  <dgm:constr type="h" for="ch" forName="Child4Accent4" refType="h" fact="0.0381"/>
                  <dgm:constr type="l" for="ch" forName="Child4Accent5" refType="w" fact="0.1229"/>
                  <dgm:constr type="t" for="ch" forName="Child4Accent5" refType="h" fact="0.7684"/>
                  <dgm:constr type="w" for="ch" forName="Child4Accent5" refType="w" fact="0.0287"/>
                  <dgm:constr type="h" for="ch" forName="Child4Accent5" refType="h" fact="0.0381"/>
                  <dgm:constr type="l" for="ch" forName="Child4Accent6" refType="w" fact="0.0615"/>
                  <dgm:constr type="t" for="ch" forName="Child4Accent6" refType="h" fact="0.7684"/>
                  <dgm:constr type="w" for="ch" forName="Child4Accent6" refType="w" fact="0.0287"/>
                  <dgm:constr type="h" for="ch" forName="Child4Accent6" refType="h" fact="0.0381"/>
                  <dgm:constr type="l" for="ch" forName="Child4Accent7" refType="w" fact="0.0002"/>
                  <dgm:constr type="t" for="ch" forName="Child4Accent7" refType="h" fact="0.7684"/>
                  <dgm:constr type="w" for="ch" forName="Child4Accent7" refType="w" fact="0.0287"/>
                  <dgm:constr type="h" for="ch" forName="Child4Accent7" refType="h" fact="0.0381"/>
                  <dgm:constr type="l" for="ch" forName="Child4Accent8" refType="w" fact="0"/>
                  <dgm:constr type="t" for="ch" forName="Child4Accent8" refType="h" fact="0"/>
                  <dgm:constr type="w" for="ch" forName="Child4Accent8" refType="w" fact="0"/>
                  <dgm:constr type="h" for="ch" forName="Child4Accent8" refType="h" fact="0"/>
                  <dgm:constr type="l" for="ch" forName="ParentAccent1" refType="w" fact="0.9713"/>
                  <dgm:constr type="t" for="ch" forName="ParentAccent1" refType="h" fact="0.5252"/>
                  <dgm:constr type="w" for="ch" forName="ParentAccent1" refType="w" fact="0.0287"/>
                  <dgm:constr type="h" for="ch" forName="ParentAccent1" refType="h" fact="0.0381"/>
                  <dgm:constr type="l" for="ch" forName="ParentAccent2" refType="w" fact="0.9187"/>
                  <dgm:constr type="t" for="ch" forName="ParentAccent2" refType="h" fact="0.5252"/>
                  <dgm:constr type="w" for="ch" forName="ParentAccent2" refType="w" fact="0.0287"/>
                  <dgm:constr type="h" for="ch" forName="ParentAccent2" refType="h" fact="0.0381"/>
                  <dgm:constr type="l" for="ch" forName="ParentAccent3" refType="w" fact="0.8661"/>
                  <dgm:constr type="t" for="ch" forName="ParentAccent3" refType="h" fact="0.5252"/>
                  <dgm:constr type="w" for="ch" forName="ParentAccent3" refType="w" fact="0.0287"/>
                  <dgm:constr type="h" for="ch" forName="ParentAccent3" refType="h" fact="0.0381"/>
                  <dgm:constr type="l" for="ch" forName="ParentAccent4" refType="w" fact="0.8136"/>
                  <dgm:constr type="t" for="ch" forName="ParentAccent4" refType="h" fact="0.5252"/>
                  <dgm:constr type="w" for="ch" forName="ParentAccent4" refType="w" fact="0.0287"/>
                  <dgm:constr type="h" for="ch" forName="ParentAccent4" refType="h" fact="0.0381"/>
                  <dgm:constr type="l" for="ch" forName="ParentAccent5" refType="w" fact="0.761"/>
                  <dgm:constr type="t" for="ch" forName="ParentAccent5" refType="h" fact="0.5252"/>
                  <dgm:constr type="w" for="ch" forName="ParentAccent5" refType="w" fact="0.0287"/>
                  <dgm:constr type="h" for="ch" forName="ParentAccent5" refType="h" fact="0.0381"/>
                  <dgm:constr type="l" for="ch" forName="ParentAccent6" refType="w" fact="0.6797"/>
                  <dgm:constr type="t" for="ch" forName="ParentAccent6" refType="h" fact="0.5061"/>
                  <dgm:constr type="w" for="ch" forName="ParentAccent6" refType="w" fact="0.0574"/>
                  <dgm:constr type="h" for="ch" forName="ParentAccent6" refType="h" fact="0.0763"/>
                  <dgm:constr type="l" for="ch" forName="ParentAccent7" refType="w" fact="0.9245"/>
                  <dgm:constr type="t" for="ch" forName="ParentAccent7" refType="h" fact="0.4464"/>
                  <dgm:constr type="w" for="ch" forName="ParentAccent7" refType="w" fact="0.0287"/>
                  <dgm:constr type="h" for="ch" forName="ParentAccent7" refType="h" fact="0.0381"/>
                  <dgm:constr type="l" for="ch" forName="ParentAccent8" refType="w" fact="0.9245"/>
                  <dgm:constr type="t" for="ch" forName="ParentAccent8" refType="h" fact="0.6045"/>
                  <dgm:constr type="w" for="ch" forName="ParentAccent8" refType="w" fact="0.0287"/>
                  <dgm:constr type="h" for="ch" forName="ParentAccent8" refType="h" fact="0.0381"/>
                  <dgm:constr type="l" for="ch" forName="ParentAccent9" refType="w" fact="0.9501"/>
                  <dgm:constr type="t" for="ch" forName="ParentAccent9" refType="h" fact="0.4807"/>
                  <dgm:constr type="w" for="ch" forName="ParentAccent9" refType="w" fact="0.0287"/>
                  <dgm:constr type="h" for="ch" forName="ParentAccent9" refType="h" fact="0.0381"/>
                  <dgm:constr type="l" for="ch" forName="ParentAccent10" refType="w" fact="0.9518"/>
                  <dgm:constr type="t" for="ch" forName="ParentAccent10" refType="h" fact="0.5705"/>
                  <dgm:constr type="w" for="ch" forName="ParentAccent10" refType="w" fact="0.0287"/>
                  <dgm:constr type="h" for="ch" forName="ParentAccent10" refType="h" fact="0.0381"/>
                  <dgm:constr type="l" for="ch" forName="Child1Accent1" refType="w" fact="0.4819"/>
                  <dgm:constr type="t" for="ch" forName="Child1Accent1" refType="h" fact="0.2457"/>
                  <dgm:constr type="w" for="ch" forName="Child1Accent1" refType="w" fact="0.0574"/>
                  <dgm:constr type="h" for="ch" forName="Child1Accent1" refType="h" fact="0.0763"/>
                  <dgm:constr type="l" for="ch" forName="Child1Accent4" refType="w" fact="0.3653"/>
                  <dgm:constr type="t" for="ch" forName="Child1Accent4" refType="h" fact="0.097"/>
                  <dgm:constr type="w" for="ch" forName="Child1Accent4" refType="w" fact="0.0287"/>
                  <dgm:constr type="h" for="ch" forName="Child1Accent4" refType="h" fact="0.0381"/>
                  <dgm:constr type="l" for="ch" forName="Child1Accent5" refType="w" fact="0.304"/>
                  <dgm:constr type="t" for="ch" forName="Child1Accent5" refType="h" fact="0.097"/>
                  <dgm:constr type="w" for="ch" forName="Child1Accent5" refType="w" fact="0.0287"/>
                  <dgm:constr type="h" for="ch" forName="Child1Accent5" refType="h" fact="0.0381"/>
                  <dgm:constr type="l" for="ch" forName="Child1Accent6" refType="w" fact="0.2426"/>
                  <dgm:constr type="t" for="ch" forName="Child1Accent6" refType="h" fact="0.097"/>
                  <dgm:constr type="w" for="ch" forName="Child1Accent6" refType="w" fact="0.0287"/>
                  <dgm:constr type="h" for="ch" forName="Child1Accent6" refType="h" fact="0.0381"/>
                  <dgm:constr type="l" for="ch" forName="Child1Accent7" refType="w" fact="0.1813"/>
                  <dgm:constr type="t" for="ch" forName="Child1Accent7" refType="h" fact="0.097"/>
                  <dgm:constr type="w" for="ch" forName="Child1Accent7" refType="w" fact="0.0287"/>
                  <dgm:constr type="h" for="ch" forName="Child1Accent7" refType="h" fact="0.0381"/>
                  <dgm:constr type="l" for="ch" forName="Child1Accent8" refType="w" fact="0.12"/>
                  <dgm:constr type="t" for="ch" forName="Child1Accent8" refType="h" fact="0.097"/>
                  <dgm:constr type="w" for="ch" forName="Child1Accent8" refType="w" fact="0.0287"/>
                  <dgm:constr type="h" for="ch" forName="Child1Accent8" refType="h" fact="0.0381"/>
                  <dgm:constr type="l" for="ch" forName="Child1Accent9" refType="w" fact="0.0587"/>
                  <dgm:constr type="t" for="ch" forName="Child1Accent9" refType="h" fact="0.097"/>
                  <dgm:constr type="w" for="ch" forName="Child1Accent9" refType="w" fact="0.0287"/>
                  <dgm:constr type="h" for="ch" forName="Child1Accent9" refType="h" fact="0.0381"/>
                  <dgm:constr type="l" for="ch" forName="Child5Accent1" refType="w" fact="0.4819"/>
                  <dgm:constr type="t" for="ch" forName="Child5Accent1" refType="h" fact="0.7601"/>
                  <dgm:constr type="w" for="ch" forName="Child5Accent1" refType="w" fact="0.0574"/>
                  <dgm:constr type="h" for="ch" forName="Child5Accent1" refType="h" fact="0.0763"/>
                  <dgm:constr type="l" for="ch" forName="Child5Accent4" refType="w" fact="0.3653"/>
                  <dgm:constr type="t" for="ch" forName="Child5Accent4" refType="h" fact="0.9619"/>
                  <dgm:constr type="w" for="ch" forName="Child5Accent4" refType="w" fact="0.0287"/>
                  <dgm:constr type="h" for="ch" forName="Child5Accent4" refType="h" fact="0.0381"/>
                  <dgm:constr type="l" for="ch" forName="Child5Accent5" refType="w" fact="0.304"/>
                  <dgm:constr type="t" for="ch" forName="Child5Accent5" refType="h" fact="0.9619"/>
                  <dgm:constr type="w" for="ch" forName="Child5Accent5" refType="w" fact="0.0287"/>
                  <dgm:constr type="h" for="ch" forName="Child5Accent5" refType="h" fact="0.0381"/>
                  <dgm:constr type="l" for="ch" forName="Child5Accent6" refType="w" fact="0.2426"/>
                  <dgm:constr type="t" for="ch" forName="Child5Accent6" refType="h" fact="0.9619"/>
                  <dgm:constr type="w" for="ch" forName="Child5Accent6" refType="w" fact="0.0287"/>
                  <dgm:constr type="h" for="ch" forName="Child5Accent6" refType="h" fact="0.0381"/>
                  <dgm:constr type="l" for="ch" forName="Child5Accent7" refType="w" fact="0.1813"/>
                  <dgm:constr type="t" for="ch" forName="Child5Accent7" refType="h" fact="0.9619"/>
                  <dgm:constr type="w" for="ch" forName="Child5Accent7" refType="w" fact="0.0287"/>
                  <dgm:constr type="h" for="ch" forName="Child5Accent7" refType="h" fact="0.0381"/>
                  <dgm:constr type="l" for="ch" forName="Child5Accent8" refType="w" fact="0.12"/>
                  <dgm:constr type="t" for="ch" forName="Child5Accent8" refType="h" fact="0.9619"/>
                  <dgm:constr type="w" for="ch" forName="Child5Accent8" refType="w" fact="0.0287"/>
                  <dgm:constr type="h" for="ch" forName="Child5Accent8" refType="h" fact="0.0381"/>
                  <dgm:constr type="l" for="ch" forName="Child5Accent9" refType="w" fact="0.0587"/>
                  <dgm:constr type="t" for="ch" forName="Child5Accent9" refType="h" fact="0.9619"/>
                  <dgm:constr type="w" for="ch" forName="Child5Accent9" refType="w" fact="0.0287"/>
                  <dgm:constr type="h" for="ch" forName="Child5Accent9" refType="h" fact="0.0381"/>
                  <dgm:constr type="l" for="ch" forName="Child5Accent2" refType="w" fact="0.453"/>
                  <dgm:constr type="t" for="ch" forName="Child5Accent2" refType="h" fact="0.8375"/>
                  <dgm:constr type="w" for="ch" forName="Child5Accent2" refType="w" fact="0.0287"/>
                  <dgm:constr type="h" for="ch" forName="Child5Accent2" refType="h" fact="0.0381"/>
                  <dgm:constr type="l" for="ch" forName="Child5Accent3" refType="w" fact="0.4118"/>
                  <dgm:constr type="t" for="ch" forName="Child5Accent3" refType="h" fact="0.8991"/>
                  <dgm:constr type="w" for="ch" forName="Child5Accent3" refType="w" fact="0.0287"/>
                  <dgm:constr type="h" for="ch" forName="Child5Accent3" refType="h" fact="0.0381"/>
                  <dgm:constr type="l" for="ch" forName="Child1Accent2" refType="w" fact="0.4458"/>
                  <dgm:constr type="t" for="ch" forName="Child1Accent2" refType="h" fact="0.2004"/>
                  <dgm:constr type="w" for="ch" forName="Child1Accent2" refType="w" fact="0.0287"/>
                  <dgm:constr type="h" for="ch" forName="Child1Accent2" refType="h" fact="0.0381"/>
                  <dgm:constr type="l" for="ch" forName="Child1Accent3" refType="w" fact="0.4054"/>
                  <dgm:constr type="t" for="ch" forName="Child1Accent3" refType="h" fact="0.1445"/>
                  <dgm:constr type="w" for="ch" forName="Child1Accent3" refType="w" fact="0.0287"/>
                  <dgm:constr type="h" for="ch" forName="Child1Accent3" refType="h" fact="0.0381"/>
                  <dgm:constr type="l" for="ch" forName="Child5" refType="w" fact="0.0581"/>
                  <dgm:constr type="t" for="ch" forName="Child5" refType="h" fact="0.8635"/>
                  <dgm:constr type="w" for="ch" forName="Child5" refType="w" fact="0.3364"/>
                  <dgm:constr type="h" for="ch" forName="Child5" refType="h" fact="0.0981"/>
                  <dgm:constr type="l" for="ch" forName="Child4" refType="w" fact="0"/>
                  <dgm:constr type="t" for="ch" forName="Child4" refType="h" fact="0.6701"/>
                  <dgm:constr type="w" for="ch" forName="Child4" refType="w" fact="0.3364"/>
                  <dgm:constr type="h" for="ch" forName="Child4" refType="h" fact="0.0981"/>
                  <dgm:constr type="l" for="ch" forName="Child3" refType="w" fact="0"/>
                  <dgm:constr type="t" for="ch" forName="Child3" refType="h" fact="0.4276"/>
                  <dgm:constr type="w" for="ch" forName="Child3" refType="w" fact="0.2544"/>
                  <dgm:constr type="h" for="ch" forName="Child3" refType="h" fact="0.0981"/>
                  <dgm:constr type="l" for="ch" forName="Child2" refType="w" fact="0"/>
                  <dgm:constr type="t" for="ch" forName="Child2" refType="h" fact="0.1798"/>
                  <dgm:constr type="w" for="ch" forName="Child2" refType="w" fact="0.3364"/>
                  <dgm:constr type="h" for="ch" forName="Child2" refType="h" fact="0.0981"/>
                  <dgm:constr type="l" for="ch" forName="Child1" refType="w" fact="0.0581"/>
                  <dgm:constr type="t" for="ch" forName="Child1" refType="h" fact="0"/>
                  <dgm:constr type="w" for="ch" forName="Child1" refType="w" fact="0.3364"/>
                  <dgm:constr type="h" for="ch" forName="Child1" refType="h" fact="0.0981"/>
                  <dgm:constr type="l" for="ch" forName="Parent" refType="w" fact="0.3653"/>
                  <dgm:constr type="t" for="ch" forName="Parent" refType="h" fact="0.3513"/>
                  <dgm:constr type="w" for="ch" forName="Parent" refType="w" fact="0.2906"/>
                  <dgm:constr type="h" for="ch" forName="Parent" refType="h" fact="0.3859"/>
                </dgm:constrLst>
              </dgm:else>
            </dgm:choose>
          </dgm:if>
          <dgm:else name="Name13">
            <dgm:choose name="Name14">
              <dgm:if name="Name15" axis="ch" ptType="node" func="cnt" op="equ" val="0">
                <dgm:alg type="composite">
                  <dgm:param type="ar" val="2.1059"/>
                </dgm:alg>
                <dgm:constrLst>
                  <dgm:constr type="r" for="ch" forName="Parent" refType="w"/>
                  <dgm:constr type="t" for="ch" forName="Parent" refType="h" fact="0"/>
                  <dgm:constr type="w" for="ch" forName="Parent" refType="w" fact="0.4749"/>
                  <dgm:constr type="h" for="ch" forName="Parent" refType="h"/>
                  <dgm:constr type="r" for="ch" forName="ParentAccent1" refType="w" fact="0.0469"/>
                  <dgm:constr type="t" for="ch" forName="ParentAccent1" refType="h" fact="0.4506"/>
                  <dgm:constr type="w" for="ch" forName="ParentAccent1" refType="w" fact="0.0469"/>
                  <dgm:constr type="h" for="ch" forName="ParentAccent1" refType="h" fact="0.0988"/>
                  <dgm:constr type="r" for="ch" forName="ParentAccent2" refType="w" fact="0.1266"/>
                  <dgm:constr type="t" for="ch" forName="ParentAccent2" refType="h" fact="0.4506"/>
                  <dgm:constr type="w" for="ch" forName="ParentAccent2" refType="w" fact="0.0469"/>
                  <dgm:constr type="h" for="ch" forName="ParentAccent2" refType="h" fact="0.0988"/>
                  <dgm:constr type="r" for="ch" forName="ParentAccent3" refType="w" fact="0.2063"/>
                  <dgm:constr type="t" for="ch" forName="ParentAccent3" refType="h" fact="0.4506"/>
                  <dgm:constr type="w" for="ch" forName="ParentAccent3" refType="w" fact="0.0469"/>
                  <dgm:constr type="h" for="ch" forName="ParentAccent3" refType="h" fact="0.0988"/>
                  <dgm:constr type="r" for="ch" forName="ParentAccent4" refType="w" fact="0.286"/>
                  <dgm:constr type="t" for="ch" forName="ParentAccent4" refType="h" fact="0.4506"/>
                  <dgm:constr type="w" for="ch" forName="ParentAccent4" refType="w" fact="0.0469"/>
                  <dgm:constr type="h" for="ch" forName="ParentAccent4" refType="h" fact="0.0988"/>
                  <dgm:constr type="r" for="ch" forName="ParentAccent5" refType="w" fact="0.3657"/>
                  <dgm:constr type="t" for="ch" forName="ParentAccent5" refType="h" fact="0.4506"/>
                  <dgm:constr type="w" for="ch" forName="ParentAccent5" refType="w" fact="0.0469"/>
                  <dgm:constr type="h" for="ch" forName="ParentAccent5" refType="h" fact="0.0988"/>
                  <dgm:constr type="r" for="ch" forName="ParentAccent6" refType="w" fact="0.4924"/>
                  <dgm:constr type="t" for="ch" forName="ParentAccent6" refType="h" fact="0.4012"/>
                  <dgm:constr type="w" for="ch" forName="ParentAccent6" refType="w" fact="0.0939"/>
                  <dgm:constr type="h" for="ch" forName="ParentAccent6" refType="h" fact="0.1976"/>
                  <dgm:constr type="r" for="ch" forName="ParentAccent7" refType="w" fact="0.1234"/>
                  <dgm:constr type="t" for="ch" forName="ParentAccent7" refType="h" fact="0.2465"/>
                  <dgm:constr type="w" for="ch" forName="ParentAccent7" refType="w" fact="0.0469"/>
                  <dgm:constr type="h" for="ch" forName="ParentAccent7" refType="h" fact="0.0988"/>
                  <dgm:constr type="r" for="ch" forName="ParentAccent8" refType="w" fact="0.1234"/>
                  <dgm:constr type="t" for="ch" forName="ParentAccent8" refType="h" fact="0.6562"/>
                  <dgm:constr type="w" for="ch" forName="ParentAccent8" refType="w" fact="0.0469"/>
                  <dgm:constr type="h" for="ch" forName="ParentAccent8" refType="h" fact="0.0988"/>
                  <dgm:constr type="r" for="ch" forName="ParentAccent9" refType="w" fact="0.0815"/>
                  <dgm:constr type="t" for="ch" forName="ParentAccent9" refType="h" fact="0.3353"/>
                  <dgm:constr type="w" for="ch" forName="ParentAccent9" refType="w" fact="0.0469"/>
                  <dgm:constr type="h" for="ch" forName="ParentAccent9" refType="h" fact="0.0988"/>
                  <dgm:constr type="r" for="ch" forName="ParentAccent10" refType="w" fact="0.0787"/>
                  <dgm:constr type="t" for="ch" forName="ParentAccent10" refType="h" fact="0.5679"/>
                  <dgm:constr type="w" for="ch" forName="ParentAccent10" refType="w" fact="0.0469"/>
                  <dgm:constr type="h" for="ch" forName="ParentAccent10" refType="h" fact="0.0988"/>
                </dgm:constrLst>
              </dgm:if>
              <dgm:if name="Name16" axis="ch" ptType="node" func="cnt" op="equ" val="1">
                <dgm:alg type="composite">
                  <dgm:param type="ar" val="3.4411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r" for="ch" forName="Child1Accent1" refType="w" fact="0.716"/>
                  <dgm:constr type="t" for="ch" forName="Child1Accent1" refType="h" fact="0.4012"/>
                  <dgm:constr type="w" for="ch" forName="Child1Accent1" refType="w" fact="0.0574"/>
                  <dgm:constr type="h" for="ch" forName="Child1Accent1" refType="h" fact="0.1976"/>
                  <dgm:constr type="r" for="ch" forName="Child1Accent2" refType="w" fact="0.7728"/>
                  <dgm:constr type="t" for="ch" forName="Child1Accent2" refType="h" fact="0.4506"/>
                  <dgm:constr type="w" for="ch" forName="Child1Accent2" refType="w" fact="0.0287"/>
                  <dgm:constr type="h" for="ch" forName="Child1Accent2" refType="h" fact="0.0988"/>
                  <dgm:constr type="r" for="ch" forName="Child1Accent3" refType="w" fact="0.8295"/>
                  <dgm:constr type="t" for="ch" forName="Child1Accent3" refType="h" fact="0.4506"/>
                  <dgm:constr type="w" for="ch" forName="Child1Accent3" refType="w" fact="0.0287"/>
                  <dgm:constr type="h" for="ch" forName="Child1Accent3" refType="h" fact="0.0988"/>
                  <dgm:constr type="r" for="ch" forName="Child1Accent4" refType="w" fact="0.8863"/>
                  <dgm:constr type="t" for="ch" forName="Child1Accent4" refType="h" fact="0.4506"/>
                  <dgm:constr type="w" for="ch" forName="Child1Accent4" refType="w" fact="0.0287"/>
                  <dgm:constr type="h" for="ch" forName="Child1Accent4" refType="h" fact="0.0988"/>
                  <dgm:constr type="r" for="ch" forName="Child1Accent5" refType="w" fact="0.943"/>
                  <dgm:constr type="t" for="ch" forName="Child1Accent5" refType="h" fact="0.4506"/>
                  <dgm:constr type="w" for="ch" forName="Child1Accent5" refType="w" fact="0.0287"/>
                  <dgm:constr type="h" for="ch" forName="Child1Accent5" refType="h" fact="0.0988"/>
                  <dgm:constr type="r" for="ch" forName="Child1Accent6" refType="w" fact="0.9998"/>
                  <dgm:constr type="t" for="ch" forName="Child1Accent6" refType="h" fact="0.4506"/>
                  <dgm:constr type="w" for="ch" forName="Child1Accent6" refType="w" fact="0.0287"/>
                  <dgm:constr type="h" for="ch" forName="Child1Accent6" refType="h" fact="0.0988"/>
                  <dgm:constr type="l" for="ch" forName="Child1Accent7" refType="w" fact="0"/>
                  <dgm:constr type="t" for="ch" forName="Child1Accent7" refType="h" fact="0"/>
                  <dgm:constr type="w" for="ch" forName="Child1Accent7" refType="w" fact="0"/>
                  <dgm:constr type="h" for="ch" forName="Child1Accent7" refType="h" fact="0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ParentAccent1" refType="w" fact="0.0287"/>
                  <dgm:constr type="t" for="ch" forName="ParentAccent1" refType="h" fact="0.4506"/>
                  <dgm:constr type="w" for="ch" forName="ParentAccent1" refType="w" fact="0.0287"/>
                  <dgm:constr type="h" for="ch" forName="ParentAccent1" refType="h" fact="0.0988"/>
                  <dgm:constr type="r" for="ch" forName="ParentAccent2" refType="w" fact="0.0813"/>
                  <dgm:constr type="t" for="ch" forName="ParentAccent2" refType="h" fact="0.4506"/>
                  <dgm:constr type="w" for="ch" forName="ParentAccent2" refType="w" fact="0.0287"/>
                  <dgm:constr type="h" for="ch" forName="ParentAccent2" refType="h" fact="0.0988"/>
                  <dgm:constr type="r" for="ch" forName="ParentAccent3" refType="w" fact="0.1339"/>
                  <dgm:constr type="t" for="ch" forName="ParentAccent3" refType="h" fact="0.4506"/>
                  <dgm:constr type="w" for="ch" forName="ParentAccent3" refType="w" fact="0.0287"/>
                  <dgm:constr type="h" for="ch" forName="ParentAccent3" refType="h" fact="0.0988"/>
                  <dgm:constr type="r" for="ch" forName="ParentAccent4" refType="w" fact="0.1864"/>
                  <dgm:constr type="t" for="ch" forName="ParentAccent4" refType="h" fact="0.4506"/>
                  <dgm:constr type="w" for="ch" forName="ParentAccent4" refType="w" fact="0.0287"/>
                  <dgm:constr type="h" for="ch" forName="ParentAccent4" refType="h" fact="0.0988"/>
                  <dgm:constr type="r" for="ch" forName="ParentAccent5" refType="w" fact="0.239"/>
                  <dgm:constr type="t" for="ch" forName="ParentAccent5" refType="h" fact="0.4506"/>
                  <dgm:constr type="w" for="ch" forName="ParentAccent5" refType="w" fact="0.0287"/>
                  <dgm:constr type="h" for="ch" forName="ParentAccent5" refType="h" fact="0.0988"/>
                  <dgm:constr type="r" for="ch" forName="ParentAccent6" refType="w" fact="0.3203"/>
                  <dgm:constr type="t" for="ch" forName="ParentAccent6" refType="h" fact="0.4012"/>
                  <dgm:constr type="w" for="ch" forName="ParentAccent6" refType="w" fact="0.0574"/>
                  <dgm:constr type="h" for="ch" forName="ParentAccent6" refType="h" fact="0.1976"/>
                  <dgm:constr type="r" for="ch" forName="ParentAccent7" refType="w" fact="0.0755"/>
                  <dgm:constr type="t" for="ch" forName="ParentAccent7" refType="h" fact="0.2465"/>
                  <dgm:constr type="w" for="ch" forName="ParentAccent7" refType="w" fact="0.0287"/>
                  <dgm:constr type="h" for="ch" forName="ParentAccent7" refType="h" fact="0.0988"/>
                  <dgm:constr type="r" for="ch" forName="ParentAccent8" refType="w" fact="0.0755"/>
                  <dgm:constr type="t" for="ch" forName="ParentAccent8" refType="h" fact="0.6562"/>
                  <dgm:constr type="w" for="ch" forName="ParentAccent8" refType="w" fact="0.0287"/>
                  <dgm:constr type="h" for="ch" forName="ParentAccent8" refType="h" fact="0.0988"/>
                  <dgm:constr type="r" for="ch" forName="ParentAccent9" refType="w" fact="0.0499"/>
                  <dgm:constr type="t" for="ch" forName="ParentAccent9" refType="h" fact="0.3353"/>
                  <dgm:constr type="w" for="ch" forName="ParentAccent9" refType="w" fact="0.0287"/>
                  <dgm:constr type="h" for="ch" forName="ParentAccent9" refType="h" fact="0.0988"/>
                  <dgm:constr type="r" for="ch" forName="ParentAccent10" refType="w" fact="0.0482"/>
                  <dgm:constr type="t" for="ch" forName="ParentAccent10" refType="h" fact="0.5679"/>
                  <dgm:constr type="w" for="ch" forName="ParentAccent10" refType="w" fact="0.0287"/>
                  <dgm:constr type="h" for="ch" forName="ParentAccent10" refType="h" fact="0.0988"/>
                  <dgm:constr type="r" for="ch" forName="Child1" refType="w"/>
                  <dgm:constr type="t" for="ch" forName="Child1" refType="h" fact="0.1978"/>
                  <dgm:constr type="w" for="ch" forName="Child1" refType="w" fact="0.2544"/>
                  <dgm:constr type="h" for="ch" forName="Child1" refType="h" fact="0.2541"/>
                  <dgm:constr type="r" for="ch" forName="Parent" refType="w" fact="0.6347"/>
                  <dgm:constr type="t" for="ch" forName="Parent" refType="h" fact="0"/>
                  <dgm:constr type="w" for="ch" forName="Parent" refType="w" fact="0.2906"/>
                  <dgm:constr type="h" for="ch" forName="Parent" refType="h"/>
                </dgm:constrLst>
              </dgm:if>
              <dgm:if name="Name17" axis="ch" ptType="node" func="cnt" op="equ" val="2">
                <dgm:alg type="composite">
                  <dgm:param type="ar" val="2.1185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2" refType="primFontSz" refFor="des" refForName="Child1" op="equ"/>
                  <dgm:constr type="r" for="ch" forName="Child1Accent1" refType="w" fact="0.6564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r" for="ch" forName="Child1Accent2" refType="w" fact="0.6932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r" for="ch" forName="Child1Accent3" refType="w" fact="0.754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r" for="ch" forName="Child1Accent4" refType="w" fact="0.8158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r" for="ch" forName="Child1Accent5" refType="w" fact="0.8771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r" for="ch" forName="Child1Accent6" refType="w" fact="0.938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r" for="ch" forName="Child1Accent7" refType="w" fact="0.9998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2Accent1" refType="w" fact="0.6564"/>
                  <dgm:constr type="t" for="ch" forName="Child2Accent1" refType="h" fact="0.8153"/>
                  <dgm:constr type="w" for="ch" forName="Child2Accent1" refType="w" fact="0.0574"/>
                  <dgm:constr type="h" for="ch" forName="Child2Accent1" refType="h" fact="0.1217"/>
                  <dgm:constr type="r" for="ch" forName="Child2Accent2" refType="w" fact="0.6932"/>
                  <dgm:constr type="t" for="ch" forName="Child2Accent2" refType="h" fact="0.9392"/>
                  <dgm:constr type="w" for="ch" forName="Child2Accent2" refType="w" fact="0.0287"/>
                  <dgm:constr type="h" for="ch" forName="Child2Accent2" refType="h" fact="0.0608"/>
                  <dgm:constr type="r" for="ch" forName="Child2Accent3" refType="w" fact="0.7545"/>
                  <dgm:constr type="t" for="ch" forName="Child2Accent3" refType="h" fact="0.9392"/>
                  <dgm:constr type="w" for="ch" forName="Child2Accent3" refType="w" fact="0.0287"/>
                  <dgm:constr type="h" for="ch" forName="Child2Accent3" refType="h" fact="0.0608"/>
                  <dgm:constr type="r" for="ch" forName="Child2Accent4" refType="w" fact="0.8158"/>
                  <dgm:constr type="t" for="ch" forName="Child2Accent4" refType="h" fact="0.9392"/>
                  <dgm:constr type="w" for="ch" forName="Child2Accent4" refType="w" fact="0.0287"/>
                  <dgm:constr type="h" for="ch" forName="Child2Accent4" refType="h" fact="0.0608"/>
                  <dgm:constr type="r" for="ch" forName="Child2Accent5" refType="w" fact="0.8771"/>
                  <dgm:constr type="t" for="ch" forName="Child2Accent5" refType="h" fact="0.9392"/>
                  <dgm:constr type="w" for="ch" forName="Child2Accent5" refType="w" fact="0.0287"/>
                  <dgm:constr type="h" for="ch" forName="Child2Accent5" refType="h" fact="0.0608"/>
                  <dgm:constr type="r" for="ch" forName="Child2Accent6" refType="w" fact="0.9385"/>
                  <dgm:constr type="t" for="ch" forName="Child2Accent6" refType="h" fact="0.9392"/>
                  <dgm:constr type="w" for="ch" forName="Child2Accent6" refType="w" fact="0.0287"/>
                  <dgm:constr type="h" for="ch" forName="Child2Accent6" refType="h" fact="0.0608"/>
                  <dgm:constr type="r" for="ch" forName="Child2Accent7" refType="w" fact="0.9998"/>
                  <dgm:constr type="t" for="ch" forName="Child2Accent7" refType="h" fact="0.9392"/>
                  <dgm:constr type="w" for="ch" forName="Child2Accent7" refType="w" fact="0.0287"/>
                  <dgm:constr type="h" for="ch" forName="Child2Accent7" refType="h" fact="0.0608"/>
                  <dgm:constr type="r" for="ch" forName="ParentAccent1" refType="w" fact="0.0287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r" for="ch" forName="ParentAccent2" refType="w" fact="0.0813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r" for="ch" forName="ParentAccent3" refType="w" fact="0.1339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r" for="ch" forName="ParentAccent4" refType="w" fact="0.1864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r" for="ch" forName="ParentAccent5" refType="w" fact="0.239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r" for="ch" forName="ParentAccent6" refType="w" fact="0.3203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r" for="ch" forName="ParentAccent7" refType="w" fact="0.075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r" for="ch" forName="ParentAccent8" refType="w" fact="0.075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r" for="ch" forName="ParentAccent9" refType="w" fact="0.0499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r" for="ch" forName="ParentAccent10" refType="w" fact="0.0482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r" for="ch" forName="Child2" refType="w"/>
                  <dgm:constr type="t" for="ch" forName="Child2" refType="h" fact="0.7822"/>
                  <dgm:constr type="w" for="ch" forName="Child2" refType="w" fact="0.3364"/>
                  <dgm:constr type="h" for="ch" forName="Child2" refType="h" fact="0.1564"/>
                  <dgm:constr type="r" for="ch" forName="Child1" refType="w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r" for="ch" forName="Parent" refType="w" fact="0.6347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8" axis="ch" ptType="node" func="cnt" op="equ" val="3">
                <dgm:alg type="composite">
                  <dgm:param type="ar" val="2.1185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r" for="ch" forName="Child1Accent1" refType="w" fact="0.6564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r" for="ch" forName="Child1Accent2" refType="w" fact="0.6932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r" for="ch" forName="Child1Accent3" refType="w" fact="0.754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r" for="ch" forName="Child1Accent4" refType="w" fact="0.8158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r" for="ch" forName="Child1Accent5" refType="w" fact="0.8771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r" for="ch" forName="Child1Accent6" refType="w" fact="0.938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r" for="ch" forName="Child1Accent7" refType="w" fact="0.9998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r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r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2Accent1" refType="w" fact="0.716"/>
                  <dgm:constr type="t" for="ch" forName="Child2Accent1" refType="h" fact="0.5207"/>
                  <dgm:constr type="w" for="ch" forName="Child2Accent1" refType="w" fact="0.0574"/>
                  <dgm:constr type="h" for="ch" forName="Child2Accent1" refType="h" fact="0.1217"/>
                  <dgm:constr type="r" for="ch" forName="Child2Accent2" refType="w" fact="0.7728"/>
                  <dgm:constr type="t" for="ch" forName="Child2Accent2" refType="h" fact="0.5511"/>
                  <dgm:constr type="w" for="ch" forName="Child2Accent2" refType="w" fact="0.0287"/>
                  <dgm:constr type="h" for="ch" forName="Child2Accent2" refType="h" fact="0.0608"/>
                  <dgm:constr type="r" for="ch" forName="Child2Accent3" refType="w" fact="0.8295"/>
                  <dgm:constr type="t" for="ch" forName="Child2Accent3" refType="h" fact="0.5511"/>
                  <dgm:constr type="w" for="ch" forName="Child2Accent3" refType="w" fact="0.0287"/>
                  <dgm:constr type="h" for="ch" forName="Child2Accent3" refType="h" fact="0.0608"/>
                  <dgm:constr type="r" for="ch" forName="Child2Accent4" refType="w" fact="0.8863"/>
                  <dgm:constr type="t" for="ch" forName="Child2Accent4" refType="h" fact="0.5511"/>
                  <dgm:constr type="w" for="ch" forName="Child2Accent4" refType="w" fact="0.0287"/>
                  <dgm:constr type="h" for="ch" forName="Child2Accent4" refType="h" fact="0.0608"/>
                  <dgm:constr type="r" for="ch" forName="Child2Accent5" refType="w" fact="0.943"/>
                  <dgm:constr type="t" for="ch" forName="Child2Accent5" refType="h" fact="0.5511"/>
                  <dgm:constr type="w" for="ch" forName="Child2Accent5" refType="w" fact="0.0287"/>
                  <dgm:constr type="h" for="ch" forName="Child2Accent5" refType="h" fact="0.0608"/>
                  <dgm:constr type="r" for="ch" forName="Child2Accent6" refType="w" fact="0.9998"/>
                  <dgm:constr type="t" for="ch" forName="Child2Accent6" refType="h" fact="0.5511"/>
                  <dgm:constr type="w" for="ch" forName="Child2Accent6" refType="w" fact="0.0287"/>
                  <dgm:constr type="h" for="ch" forName="Child2Accent6" refType="h" fact="0.0608"/>
                  <dgm:constr type="r" for="ch" forName="Child2Accent7" refType="w" fact="0"/>
                  <dgm:constr type="t" for="ch" forName="Child2Accent7" refType="h" fact="0"/>
                  <dgm:constr type="w" for="ch" forName="Child2Accent7" refType="w" fact="0"/>
                  <dgm:constr type="h" for="ch" forName="Child2Accent7" refType="h" fact="0"/>
                  <dgm:constr type="r" for="ch" forName="Child3Accent1" refType="w" fact="0.6564"/>
                  <dgm:constr type="t" for="ch" forName="Child3Accent1" refType="h" fact="0.8153"/>
                  <dgm:constr type="w" for="ch" forName="Child3Accent1" refType="w" fact="0.0574"/>
                  <dgm:constr type="h" for="ch" forName="Child3Accent1" refType="h" fact="0.1217"/>
                  <dgm:constr type="r" for="ch" forName="Child3Accent2" refType="w" fact="0.6932"/>
                  <dgm:constr type="t" for="ch" forName="Child3Accent2" refType="h" fact="0.9392"/>
                  <dgm:constr type="w" for="ch" forName="Child3Accent2" refType="w" fact="0.0287"/>
                  <dgm:constr type="h" for="ch" forName="Child3Accent2" refType="h" fact="0.0608"/>
                  <dgm:constr type="r" for="ch" forName="Child3Accent3" refType="w" fact="0.7545"/>
                  <dgm:constr type="t" for="ch" forName="Child3Accent3" refType="h" fact="0.9392"/>
                  <dgm:constr type="w" for="ch" forName="Child3Accent3" refType="w" fact="0.0287"/>
                  <dgm:constr type="h" for="ch" forName="Child3Accent3" refType="h" fact="0.0608"/>
                  <dgm:constr type="r" for="ch" forName="Child3Accent4" refType="w" fact="0.8158"/>
                  <dgm:constr type="t" for="ch" forName="Child3Accent4" refType="h" fact="0.9392"/>
                  <dgm:constr type="w" for="ch" forName="Child3Accent4" refType="w" fact="0.0287"/>
                  <dgm:constr type="h" for="ch" forName="Child3Accent4" refType="h" fact="0.0608"/>
                  <dgm:constr type="r" for="ch" forName="Child3Accent5" refType="w" fact="0.8771"/>
                  <dgm:constr type="t" for="ch" forName="Child3Accent5" refType="h" fact="0.9392"/>
                  <dgm:constr type="w" for="ch" forName="Child3Accent5" refType="w" fact="0.0287"/>
                  <dgm:constr type="h" for="ch" forName="Child3Accent5" refType="h" fact="0.0608"/>
                  <dgm:constr type="r" for="ch" forName="Child3Accent6" refType="w" fact="0.9385"/>
                  <dgm:constr type="t" for="ch" forName="Child3Accent6" refType="h" fact="0.9392"/>
                  <dgm:constr type="w" for="ch" forName="Child3Accent6" refType="w" fact="0.0287"/>
                  <dgm:constr type="h" for="ch" forName="Child3Accent6" refType="h" fact="0.0608"/>
                  <dgm:constr type="r" for="ch" forName="Child3Accent7" refType="w" fact="0.9998"/>
                  <dgm:constr type="t" for="ch" forName="Child3Accent7" refType="h" fact="0.9392"/>
                  <dgm:constr type="w" for="ch" forName="Child3Accent7" refType="w" fact="0.0287"/>
                  <dgm:constr type="h" for="ch" forName="Child3Accent7" refType="h" fact="0.0608"/>
                  <dgm:constr type="r" for="ch" forName="ParentAccent1" refType="w" fact="0.0287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r" for="ch" forName="ParentAccent2" refType="w" fact="0.0813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r" for="ch" forName="ParentAccent3" refType="w" fact="0.1339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r" for="ch" forName="ParentAccent4" refType="w" fact="0.1864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r" for="ch" forName="ParentAccent5" refType="w" fact="0.239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r" for="ch" forName="ParentAccent6" refType="w" fact="0.3203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r" for="ch" forName="ParentAccent7" refType="w" fact="0.075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r" for="ch" forName="ParentAccent8" refType="w" fact="0.075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r" for="ch" forName="ParentAccent9" refType="w" fact="0.0499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r" for="ch" forName="ParentAccent10" refType="w" fact="0.0482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r" for="ch" forName="Child3" refType="w"/>
                  <dgm:constr type="t" for="ch" forName="Child3" refType="h" fact="0.7822"/>
                  <dgm:constr type="w" for="ch" forName="Child3" refType="w" fact="0.3364"/>
                  <dgm:constr type="h" for="ch" forName="Child3" refType="h" fact="0.1564"/>
                  <dgm:constr type="r" for="ch" forName="Child2" refType="w"/>
                  <dgm:constr type="t" for="ch" forName="Child2" refType="h" fact="0.3955"/>
                  <dgm:constr type="w" for="ch" forName="Child2" refType="w" fact="0.2544"/>
                  <dgm:constr type="h" for="ch" forName="Child2" refType="h" fact="0.1564"/>
                  <dgm:constr type="r" for="ch" forName="Child1" refType="w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r" for="ch" forName="Parent" refType="w" fact="0.6347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9" axis="ch" ptType="node" func="cnt" op="equ" val="4">
                <dgm:alg type="composite">
                  <dgm:param type="ar" val="1.8304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4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primFontSz" for="des" forName="Child4" refType="primFontSz" refFor="des" refForName="Child1" op="equ"/>
                  <dgm:constr type="r" for="ch" forName="Parent" refType="w" fact="0.6229"/>
                  <dgm:constr type="t" for="ch" forName="Parent" refType="h" fact="0.2946"/>
                  <dgm:constr type="w" for="ch" forName="Parent" refType="w" fact="0.2862"/>
                  <dgm:constr type="h" for="ch" forName="Parent" refType="h" fact="0.5239"/>
                  <dgm:constr type="r" for="ch" forName="Child1Accent1" refType="w" fact="0.6096"/>
                  <dgm:constr type="t" for="ch" forName="Child1Accent1" refType="h" fact="0.2104"/>
                  <dgm:constr type="w" for="ch" forName="Child1Accent1" refType="w" fact="0.0566"/>
                  <dgm:constr type="h" for="ch" forName="Child1Accent1" refType="h" fact="0.1035"/>
                  <dgm:constr type="r" for="ch" forName="Child1Accent3" refType="w" fact="0.6999"/>
                  <dgm:constr type="t" for="ch" forName="Child1Accent3" refType="h" fact="0.128"/>
                  <dgm:constr type="w" for="ch" forName="Child1Accent3" refType="w" fact="0.0283"/>
                  <dgm:constr type="h" for="ch" forName="Child1Accent3" refType="h" fact="0.0518"/>
                  <dgm:constr type="r" for="ch" forName="Child1Accent4" refType="w" fact="0.7582"/>
                  <dgm:constr type="t" for="ch" forName="Child1Accent4" refType="h" fact="0.128"/>
                  <dgm:constr type="w" for="ch" forName="Child1Accent4" refType="w" fact="0.0283"/>
                  <dgm:constr type="h" for="ch" forName="Child1Accent4" refType="h" fact="0.0518"/>
                  <dgm:constr type="r" for="ch" forName="Child1Accent5" refType="w" fact="0.8165"/>
                  <dgm:constr type="t" for="ch" forName="Child1Accent5" refType="h" fact="0.128"/>
                  <dgm:constr type="w" for="ch" forName="Child1Accent5" refType="w" fact="0.0283"/>
                  <dgm:constr type="h" for="ch" forName="Child1Accent5" refType="h" fact="0.0518"/>
                  <dgm:constr type="r" for="ch" forName="Child1Accent6" refType="w" fact="0.8748"/>
                  <dgm:constr type="t" for="ch" forName="Child1Accent6" refType="h" fact="0.128"/>
                  <dgm:constr type="w" for="ch" forName="Child1Accent6" refType="w" fact="0.0283"/>
                  <dgm:constr type="h" for="ch" forName="Child1Accent6" refType="h" fact="0.0518"/>
                  <dgm:constr type="r" for="ch" forName="Child3Accent1" refType="w" fact="0.6842"/>
                  <dgm:constr type="t" for="ch" forName="Child3Accent1" refType="h" fact="0.6212"/>
                  <dgm:constr type="w" for="ch" forName="Child3Accent1" refType="w" fact="0.0566"/>
                  <dgm:constr type="h" for="ch" forName="Child3Accent1" refType="h" fact="0.1035"/>
                  <dgm:constr type="r" for="ch" forName="Child3Accent2" refType="w" fact="0.7311"/>
                  <dgm:constr type="t" for="ch" forName="Child3Accent2" refType="h" fact="0.6828"/>
                  <dgm:constr type="w" for="ch" forName="Child3Accent2" refType="w" fact="0.0283"/>
                  <dgm:constr type="h" for="ch" forName="Child3Accent2" refType="h" fact="0.0518"/>
                  <dgm:constr type="r" for="ch" forName="Child3Accent4" refType="w" fact="0.8386"/>
                  <dgm:constr type="t" for="ch" forName="Child3Accent4" refType="h" fact="0.6828"/>
                  <dgm:constr type="w" for="ch" forName="Child3Accent4" refType="w" fact="0.0283"/>
                  <dgm:constr type="h" for="ch" forName="Child3Accent4" refType="h" fact="0.0518"/>
                  <dgm:constr type="r" for="ch" forName="Child3Accent5" refType="w" fact="0.8923"/>
                  <dgm:constr type="t" for="ch" forName="Child3Accent5" refType="h" fact="0.6828"/>
                  <dgm:constr type="w" for="ch" forName="Child3Accent5" refType="w" fact="0.0283"/>
                  <dgm:constr type="h" for="ch" forName="Child3Accent5" refType="h" fact="0.0518"/>
                  <dgm:constr type="r" for="ch" forName="Child1Accent7" refType="w" fact="0.9332"/>
                  <dgm:constr type="t" for="ch" forName="Child1Accent7" refType="h" fact="0.128"/>
                  <dgm:constr type="w" for="ch" forName="Child1Accent7" refType="w" fact="0.0283"/>
                  <dgm:constr type="h" for="ch" forName="Child1Accent7" refType="h" fact="0.0518"/>
                  <dgm:constr type="r" for="ch" forName="Child3Accent6" refType="w" fact="0.9461"/>
                  <dgm:constr type="t" for="ch" forName="Child3Accent6" refType="h" fact="0.6828"/>
                  <dgm:constr type="w" for="ch" forName="Child3Accent6" refType="w" fact="0.0283"/>
                  <dgm:constr type="h" for="ch" forName="Child3Accent6" refType="h" fact="0.0518"/>
                  <dgm:constr type="r" for="ch" forName="Child1Accent8" refType="w" fact="0.9915"/>
                  <dgm:constr type="t" for="ch" forName="Child1Accent8" refType="h" fact="0.128"/>
                  <dgm:constr type="w" for="ch" forName="Child1Accent8" refType="w" fact="0.0283"/>
                  <dgm:constr type="h" for="ch" forName="Child1Accent8" refType="h" fact="0.0518"/>
                  <dgm:constr type="r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3Accent7" refType="w" fact="0.9998"/>
                  <dgm:constr type="t" for="ch" forName="Child3Accent7" refType="h" fact="0.6828"/>
                  <dgm:constr type="w" for="ch" forName="Child3Accent7" refType="w" fact="0.0283"/>
                  <dgm:constr type="h" for="ch" forName="Child3Accent7" refType="h" fact="0.0518"/>
                  <dgm:constr type="r" for="ch" forName="Child4Accent1" refType="w" fact="0.6096"/>
                  <dgm:constr type="t" for="ch" forName="Child4Accent1" refType="h" fact="0.8"/>
                  <dgm:constr type="w" for="ch" forName="Child4Accent1" refType="w" fact="0.0566"/>
                  <dgm:constr type="h" for="ch" forName="Child4Accent1" refType="h" fact="0.1035"/>
                  <dgm:constr type="r" for="ch" forName="Child4Accent3" refType="w" fact="0.7002"/>
                  <dgm:constr type="t" for="ch" forName="Child4Accent3" refType="h" fact="0.9482"/>
                  <dgm:constr type="w" for="ch" forName="Child4Accent3" refType="w" fact="0.0283"/>
                  <dgm:constr type="h" for="ch" forName="Child4Accent3" refType="h" fact="0.0518"/>
                  <dgm:constr type="r" for="ch" forName="Child4Accent4" refType="w" fact="0.7585"/>
                  <dgm:constr type="t" for="ch" forName="Child4Accent4" refType="h" fact="0.9482"/>
                  <dgm:constr type="w" for="ch" forName="Child4Accent4" refType="w" fact="0.0283"/>
                  <dgm:constr type="h" for="ch" forName="Child4Accent4" refType="h" fact="0.0518"/>
                  <dgm:constr type="r" for="ch" forName="Child4Accent5" refType="w" fact="0.8167"/>
                  <dgm:constr type="t" for="ch" forName="Child4Accent5" refType="h" fact="0.9482"/>
                  <dgm:constr type="w" for="ch" forName="Child4Accent5" refType="w" fact="0.0283"/>
                  <dgm:constr type="h" for="ch" forName="Child4Accent5" refType="h" fact="0.0518"/>
                  <dgm:constr type="r" for="ch" forName="Child4Accent6" refType="w" fact="0.8749"/>
                  <dgm:constr type="t" for="ch" forName="Child4Accent6" refType="h" fact="0.9482"/>
                  <dgm:constr type="w" for="ch" forName="Child4Accent6" refType="w" fact="0.0283"/>
                  <dgm:constr type="h" for="ch" forName="Child4Accent6" refType="h" fact="0.0518"/>
                  <dgm:constr type="r" for="ch" forName="Child4Accent7" refType="w" fact="0.9332"/>
                  <dgm:constr type="t" for="ch" forName="Child4Accent7" refType="h" fact="0.9482"/>
                  <dgm:constr type="w" for="ch" forName="Child4Accent7" refType="w" fact="0.0283"/>
                  <dgm:constr type="h" for="ch" forName="Child4Accent7" refType="h" fact="0.0518"/>
                  <dgm:constr type="r" for="ch" forName="Child4Accent8" refType="w" fact="0.9914"/>
                  <dgm:constr type="t" for="ch" forName="Child4Accent8" refType="h" fact="0.9482"/>
                  <dgm:constr type="w" for="ch" forName="Child4Accent8" refType="w" fact="0.0283"/>
                  <dgm:constr type="h" for="ch" forName="Child4Accent8" refType="h" fact="0.0518"/>
                  <dgm:constr type="r" for="ch" forName="Child2Accent1" refType="w" fact="0.6842"/>
                  <dgm:constr type="t" for="ch" forName="Child2Accent1" refType="h" fact="0.3725"/>
                  <dgm:constr type="w" for="ch" forName="Child2Accent1" refType="w" fact="0.0566"/>
                  <dgm:constr type="h" for="ch" forName="Child2Accent1" refType="h" fact="0.1035"/>
                  <dgm:constr type="r" for="ch" forName="Child4Accent2" refType="w" fact="0.642"/>
                  <dgm:constr type="t" for="ch" forName="Child4Accent2" refType="h" fact="0.8993"/>
                  <dgm:constr type="w" for="ch" forName="Child4Accent2" refType="w" fact="0.0283"/>
                  <dgm:constr type="h" for="ch" forName="Child4Accent2" refType="h" fact="0.0518"/>
                  <dgm:constr type="r" for="ch" forName="Child1Accent2" refType="w" fact="0.6415"/>
                  <dgm:constr type="t" for="ch" forName="Child1Accent2" refType="h" fact="0.162"/>
                  <dgm:constr type="w" for="ch" forName="Child1Accent2" refType="w" fact="0.0283"/>
                  <dgm:constr type="h" for="ch" forName="Child1Accent2" refType="h" fact="0.0518"/>
                  <dgm:constr type="r" for="ch" forName="Child3Accent3" refType="w" fact="0.7849"/>
                  <dgm:constr type="t" for="ch" forName="Child3Accent3" refType="h" fact="0.6828"/>
                  <dgm:constr type="w" for="ch" forName="Child3Accent3" refType="w" fact="0.0283"/>
                  <dgm:constr type="h" for="ch" forName="Child3Accent3" refType="h" fact="0.0518"/>
                  <dgm:constr type="r" for="ch" forName="Child2Accent2" refType="w" fact="0.7311"/>
                  <dgm:constr type="t" for="ch" forName="Child2Accent2" refType="h" fact="0.3937"/>
                  <dgm:constr type="w" for="ch" forName="Child2Accent2" refType="w" fact="0.0283"/>
                  <dgm:constr type="h" for="ch" forName="Child2Accent2" refType="h" fact="0.0518"/>
                  <dgm:constr type="r" for="ch" forName="Child2Accent4" refType="w" fact="0.8386"/>
                  <dgm:constr type="t" for="ch" forName="Child2Accent4" refType="h" fact="0.3937"/>
                  <dgm:constr type="w" for="ch" forName="Child2Accent4" refType="w" fact="0.0283"/>
                  <dgm:constr type="h" for="ch" forName="Child2Accent4" refType="h" fact="0.0518"/>
                  <dgm:constr type="r" for="ch" forName="Child2Accent5" refType="w" fact="0.8923"/>
                  <dgm:constr type="t" for="ch" forName="Child2Accent5" refType="h" fact="0.3937"/>
                  <dgm:constr type="w" for="ch" forName="Child2Accent5" refType="w" fact="0.0283"/>
                  <dgm:constr type="h" for="ch" forName="Child2Accent5" refType="h" fact="0.0518"/>
                  <dgm:constr type="r" for="ch" forName="Child2Accent6" refType="w" fact="0.9461"/>
                  <dgm:constr type="t" for="ch" forName="Child2Accent6" refType="h" fact="0.3937"/>
                  <dgm:constr type="w" for="ch" forName="Child2Accent6" refType="w" fact="0.0283"/>
                  <dgm:constr type="h" for="ch" forName="Child2Accent6" refType="h" fact="0.0518"/>
                  <dgm:constr type="r" for="ch" forName="Child2Accent7" refType="w" fact="0.9998"/>
                  <dgm:constr type="t" for="ch" forName="Child2Accent7" refType="h" fact="0.3937"/>
                  <dgm:constr type="w" for="ch" forName="Child2Accent7" refType="w" fact="0.0283"/>
                  <dgm:constr type="h" for="ch" forName="Child2Accent7" refType="h" fact="0.0518"/>
                  <dgm:constr type="r" for="ch" forName="Child2Accent3" refType="w" fact="0.7849"/>
                  <dgm:constr type="t" for="ch" forName="Child2Accent3" refType="h" fact="0.3937"/>
                  <dgm:constr type="w" for="ch" forName="Child2Accent3" refType="w" fact="0.0283"/>
                  <dgm:constr type="h" for="ch" forName="Child2Accent3" refType="h" fact="0.0518"/>
                  <dgm:constr type="r" for="ch" forName="ParentAccent1" refType="w" fact="0.0283"/>
                  <dgm:constr type="t" for="ch" forName="ParentAccent1" refType="h" fact="0.5316"/>
                  <dgm:constr type="w" for="ch" forName="ParentAccent1" refType="w" fact="0.0283"/>
                  <dgm:constr type="h" for="ch" forName="ParentAccent1" refType="h" fact="0.0518"/>
                  <dgm:constr type="r" for="ch" forName="ParentAccent2" refType="w" fact="0.0801"/>
                  <dgm:constr type="t" for="ch" forName="ParentAccent2" refType="h" fact="0.5316"/>
                  <dgm:constr type="w" for="ch" forName="ParentAccent2" refType="w" fact="0.0283"/>
                  <dgm:constr type="h" for="ch" forName="ParentAccent2" refType="h" fact="0.0518"/>
                  <dgm:constr type="r" for="ch" forName="ParentAccent3" refType="w" fact="0.1318"/>
                  <dgm:constr type="t" for="ch" forName="ParentAccent3" refType="h" fact="0.5316"/>
                  <dgm:constr type="w" for="ch" forName="ParentAccent3" refType="w" fact="0.0283"/>
                  <dgm:constr type="h" for="ch" forName="ParentAccent3" refType="h" fact="0.0518"/>
                  <dgm:constr type="r" for="ch" forName="ParentAccent4" refType="w" fact="0.1836"/>
                  <dgm:constr type="t" for="ch" forName="ParentAccent4" refType="h" fact="0.5316"/>
                  <dgm:constr type="w" for="ch" forName="ParentAccent4" refType="w" fact="0.0283"/>
                  <dgm:constr type="h" for="ch" forName="ParentAccent4" refType="h" fact="0.0518"/>
                  <dgm:constr type="r" for="ch" forName="ParentAccent5" refType="w" fact="0.2354"/>
                  <dgm:constr type="t" for="ch" forName="ParentAccent5" refType="h" fact="0.5316"/>
                  <dgm:constr type="w" for="ch" forName="ParentAccent5" refType="w" fact="0.0283"/>
                  <dgm:constr type="h" for="ch" forName="ParentAccent5" refType="h" fact="0.0518"/>
                  <dgm:constr type="r" for="ch" forName="ParentAccent6" refType="w" fact="0.3154"/>
                  <dgm:constr type="t" for="ch" forName="ParentAccent6" refType="h" fact="0.5057"/>
                  <dgm:constr type="w" for="ch" forName="ParentAccent6" refType="w" fact="0.0566"/>
                  <dgm:constr type="h" for="ch" forName="ParentAccent6" refType="h" fact="0.1035"/>
                  <dgm:constr type="r" for="ch" forName="ParentAccent7" refType="w" fact="0.0744"/>
                  <dgm:constr type="t" for="ch" forName="ParentAccent7" refType="h" fact="0.4247"/>
                  <dgm:constr type="w" for="ch" forName="ParentAccent7" refType="w" fact="0.0283"/>
                  <dgm:constr type="h" for="ch" forName="ParentAccent7" refType="h" fact="0.0518"/>
                  <dgm:constr type="r" for="ch" forName="ParentAccent8" refType="w" fact="0.0744"/>
                  <dgm:constr type="t" for="ch" forName="ParentAccent8" refType="h" fact="0.6392"/>
                  <dgm:constr type="w" for="ch" forName="ParentAccent8" refType="w" fact="0.0283"/>
                  <dgm:constr type="h" for="ch" forName="ParentAccent8" refType="h" fact="0.0518"/>
                  <dgm:constr type="r" for="ch" forName="ParentAccent9" refType="w" fact="0.0491"/>
                  <dgm:constr type="t" for="ch" forName="ParentAccent9" refType="h" fact="0.4712"/>
                  <dgm:constr type="w" for="ch" forName="ParentAccent9" refType="w" fact="0.0283"/>
                  <dgm:constr type="h" for="ch" forName="ParentAccent9" refType="h" fact="0.0518"/>
                  <dgm:constr type="r" for="ch" forName="ParentAccent10" refType="w" fact="0.0475"/>
                  <dgm:constr type="t" for="ch" forName="ParentAccent10" refType="h" fact="0.593"/>
                  <dgm:constr type="w" for="ch" forName="ParentAccent10" refType="w" fact="0.0283"/>
                  <dgm:constr type="h" for="ch" forName="ParentAccent10" refType="h" fact="0.0518"/>
                  <dgm:constr type="r" for="ch" forName="Child4" refType="w" fact="0.9919"/>
                  <dgm:constr type="t" for="ch" forName="Child4" refType="h" fact="0.8184"/>
                  <dgm:constr type="w" for="ch" forName="Child4" refType="w" fact="0.3192"/>
                  <dgm:constr type="h" for="ch" forName="Child4" refType="h" fact="0.1294"/>
                  <dgm:constr type="r" for="ch" forName="Child3" refType="w"/>
                  <dgm:constr type="t" for="ch" forName="Child3" refType="h" fact="0.5547"/>
                  <dgm:constr type="w" for="ch" forName="Child3" refType="w" fact="0.297"/>
                  <dgm:constr type="h" for="ch" forName="Child3" refType="h" fact="0.1294"/>
                  <dgm:constr type="r" for="ch" forName="Child2" refType="w"/>
                  <dgm:constr type="t" for="ch" forName="Child2" refType="h" fact="0.2662"/>
                  <dgm:constr type="w" for="ch" forName="Child2" refType="w" fact="0.297"/>
                  <dgm:constr type="h" for="ch" forName="Child2" refType="h" fact="0.1294"/>
                  <dgm:constr type="r" for="ch" forName="Child1" refType="w" fact="0.9919"/>
                  <dgm:constr type="t" for="ch" forName="Child1" refType="h" fact="0"/>
                  <dgm:constr type="w" for="ch" forName="Child1" refType="w" fact="0.3192"/>
                  <dgm:constr type="h" for="ch" forName="Child1" refType="h" fact="0.1294"/>
                </dgm:constrLst>
              </dgm:if>
              <dgm:else name="Name20">
                <dgm:alg type="composite">
                  <dgm:param type="ar" val="1.3278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4" refType="primFontSz" refFor="des" refForName="Parent" op="lte"/>
                  <dgm:constr type="primFontSz" for="des" forName="Child5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primFontSz" for="des" forName="Child4" refType="primFontSz" refFor="des" refForName="Child1" op="equ"/>
                  <dgm:constr type="primFontSz" for="des" forName="Child5" refType="primFontSz" refFor="des" refForName="Child1" op="equ"/>
                  <dgm:constr type="r" for="ch" forName="Child2Accent1" refType="w" fact="0.6564"/>
                  <dgm:constr type="t" for="ch" forName="Child2Accent1" refType="h" fact="0.3184"/>
                  <dgm:constr type="w" for="ch" forName="Child2Accent1" refType="w" fact="0.0574"/>
                  <dgm:constr type="h" for="ch" forName="Child2Accent1" refType="h" fact="0.0763"/>
                  <dgm:constr type="r" for="ch" forName="Child2Accent2" refType="w" fact="0.6932"/>
                  <dgm:constr type="t" for="ch" forName="Child2Accent2" refType="h" fact="0.2781"/>
                  <dgm:constr type="w" for="ch" forName="Child2Accent2" refType="w" fact="0.0287"/>
                  <dgm:constr type="h" for="ch" forName="Child2Accent2" refType="h" fact="0.0381"/>
                  <dgm:constr type="r" for="ch" forName="Child2Accent3" refType="w" fact="0.7545"/>
                  <dgm:constr type="t" for="ch" forName="Child2Accent3" refType="h" fact="0.2781"/>
                  <dgm:constr type="w" for="ch" forName="Child2Accent3" refType="w" fact="0.0287"/>
                  <dgm:constr type="h" for="ch" forName="Child2Accent3" refType="h" fact="0.0381"/>
                  <dgm:constr type="r" for="ch" forName="Child2Accent4" refType="w" fact="0.8158"/>
                  <dgm:constr type="t" for="ch" forName="Child2Accent4" refType="h" fact="0.2781"/>
                  <dgm:constr type="w" for="ch" forName="Child2Accent4" refType="w" fact="0.0287"/>
                  <dgm:constr type="h" for="ch" forName="Child2Accent4" refType="h" fact="0.0381"/>
                  <dgm:constr type="r" for="ch" forName="Child2Accent5" refType="w" fact="0.8771"/>
                  <dgm:constr type="t" for="ch" forName="Child2Accent5" refType="h" fact="0.2781"/>
                  <dgm:constr type="w" for="ch" forName="Child2Accent5" refType="w" fact="0.0287"/>
                  <dgm:constr type="h" for="ch" forName="Child2Accent5" refType="h" fact="0.0381"/>
                  <dgm:constr type="r" for="ch" forName="Child2Accent6" refType="w" fact="0.9385"/>
                  <dgm:constr type="t" for="ch" forName="Child2Accent6" refType="h" fact="0.2781"/>
                  <dgm:constr type="w" for="ch" forName="Child2Accent6" refType="w" fact="0.0287"/>
                  <dgm:constr type="h" for="ch" forName="Child2Accent6" refType="h" fact="0.0381"/>
                  <dgm:constr type="r" for="ch" forName="Child2Accent7" refType="w" fact="0.9998"/>
                  <dgm:constr type="t" for="ch" forName="Child2Accent7" refType="h" fact="0.2781"/>
                  <dgm:constr type="w" for="ch" forName="Child2Accent7" refType="w" fact="0.0287"/>
                  <dgm:constr type="h" for="ch" forName="Child2Accent7" refType="h" fact="0.0381"/>
                  <dgm:constr type="r" for="ch" forName="Child3Accent1" refType="w" fact="0.716"/>
                  <dgm:constr type="t" for="ch" forName="Child3Accent1" refType="h" fact="0.5061"/>
                  <dgm:constr type="w" for="ch" forName="Child3Accent1" refType="w" fact="0.0574"/>
                  <dgm:constr type="h" for="ch" forName="Child3Accent1" refType="h" fact="0.0763"/>
                  <dgm:constr type="r" for="ch" forName="Child3Accent2" refType="w" fact="0.7728"/>
                  <dgm:constr type="t" for="ch" forName="Child3Accent2" refType="h" fact="0.5252"/>
                  <dgm:constr type="w" for="ch" forName="Child3Accent2" refType="w" fact="0.0287"/>
                  <dgm:constr type="h" for="ch" forName="Child3Accent2" refType="h" fact="0.0381"/>
                  <dgm:constr type="r" for="ch" forName="Child3Accent3" refType="w" fact="0.8295"/>
                  <dgm:constr type="t" for="ch" forName="Child3Accent3" refType="h" fact="0.5252"/>
                  <dgm:constr type="w" for="ch" forName="Child3Accent3" refType="w" fact="0.0287"/>
                  <dgm:constr type="h" for="ch" forName="Child3Accent3" refType="h" fact="0.0381"/>
                  <dgm:constr type="r" for="ch" forName="Child3Accent4" refType="w" fact="0.8863"/>
                  <dgm:constr type="t" for="ch" forName="Child3Accent4" refType="h" fact="0.5252"/>
                  <dgm:constr type="w" for="ch" forName="Child3Accent4" refType="w" fact="0.0287"/>
                  <dgm:constr type="h" for="ch" forName="Child3Accent4" refType="h" fact="0.0381"/>
                  <dgm:constr type="r" for="ch" forName="Child3Accent5" refType="w" fact="0.943"/>
                  <dgm:constr type="t" for="ch" forName="Child3Accent5" refType="h" fact="0.5252"/>
                  <dgm:constr type="w" for="ch" forName="Child3Accent5" refType="w" fact="0.0287"/>
                  <dgm:constr type="h" for="ch" forName="Child3Accent5" refType="h" fact="0.0381"/>
                  <dgm:constr type="r" for="ch" forName="Child3Accent6" refType="w" fact="0.9998"/>
                  <dgm:constr type="t" for="ch" forName="Child3Accent6" refType="h" fact="0.5252"/>
                  <dgm:constr type="w" for="ch" forName="Child3Accent6" refType="w" fact="0.0287"/>
                  <dgm:constr type="h" for="ch" forName="Child3Accent6" refType="h" fact="0.0381"/>
                  <dgm:constr type="r" for="ch" forName="Child3Accent7" refType="w" fact="0"/>
                  <dgm:constr type="t" for="ch" forName="Child3Accent7" refType="h" fact="0"/>
                  <dgm:constr type="w" for="ch" forName="Child3Accent7" refType="w" fact="0"/>
                  <dgm:constr type="h" for="ch" forName="Child3Accent7" refType="h" fact="0"/>
                  <dgm:constr type="r" for="ch" forName="Child4Accent1" refType="w" fact="0.6564"/>
                  <dgm:constr type="t" for="ch" forName="Child4Accent1" refType="h" fact="0.6908"/>
                  <dgm:constr type="w" for="ch" forName="Child4Accent1" refType="w" fact="0.0574"/>
                  <dgm:constr type="h" for="ch" forName="Child4Accent1" refType="h" fact="0.0763"/>
                  <dgm:constr type="r" for="ch" forName="Child4Accent2" refType="w" fact="0.6932"/>
                  <dgm:constr type="t" for="ch" forName="Child4Accent2" refType="h" fact="0.7684"/>
                  <dgm:constr type="w" for="ch" forName="Child4Accent2" refType="w" fact="0.0287"/>
                  <dgm:constr type="h" for="ch" forName="Child4Accent2" refType="h" fact="0.0381"/>
                  <dgm:constr type="r" for="ch" forName="Child4Accent3" refType="w" fact="0.7545"/>
                  <dgm:constr type="t" for="ch" forName="Child4Accent3" refType="h" fact="0.7684"/>
                  <dgm:constr type="w" for="ch" forName="Child4Accent3" refType="w" fact="0.0287"/>
                  <dgm:constr type="h" for="ch" forName="Child4Accent3" refType="h" fact="0.0381"/>
                  <dgm:constr type="r" for="ch" forName="Child4Accent4" refType="w" fact="0.8158"/>
                  <dgm:constr type="t" for="ch" forName="Child4Accent4" refType="h" fact="0.7684"/>
                  <dgm:constr type="w" for="ch" forName="Child4Accent4" refType="w" fact="0.0287"/>
                  <dgm:constr type="h" for="ch" forName="Child4Accent4" refType="h" fact="0.0381"/>
                  <dgm:constr type="r" for="ch" forName="Child4Accent5" refType="w" fact="0.8771"/>
                  <dgm:constr type="t" for="ch" forName="Child4Accent5" refType="h" fact="0.7684"/>
                  <dgm:constr type="w" for="ch" forName="Child4Accent5" refType="w" fact="0.0287"/>
                  <dgm:constr type="h" for="ch" forName="Child4Accent5" refType="h" fact="0.0381"/>
                  <dgm:constr type="r" for="ch" forName="Child4Accent6" refType="w" fact="0.9385"/>
                  <dgm:constr type="t" for="ch" forName="Child4Accent6" refType="h" fact="0.7684"/>
                  <dgm:constr type="w" for="ch" forName="Child4Accent6" refType="w" fact="0.0287"/>
                  <dgm:constr type="h" for="ch" forName="Child4Accent6" refType="h" fact="0.0381"/>
                  <dgm:constr type="r" for="ch" forName="Child4Accent7" refType="w" fact="0.9998"/>
                  <dgm:constr type="t" for="ch" forName="Child4Accent7" refType="h" fact="0.7684"/>
                  <dgm:constr type="w" for="ch" forName="Child4Accent7" refType="w" fact="0.0287"/>
                  <dgm:constr type="h" for="ch" forName="Child4Accent7" refType="h" fact="0.0381"/>
                  <dgm:constr type="r" for="ch" forName="Child4Accent8" refType="w" fact="0"/>
                  <dgm:constr type="t" for="ch" forName="Child4Accent8" refType="h" fact="0"/>
                  <dgm:constr type="w" for="ch" forName="Child4Accent8" refType="w" fact="0"/>
                  <dgm:constr type="h" for="ch" forName="Child4Accent8" refType="h" fact="0"/>
                  <dgm:constr type="r" for="ch" forName="ParentAccent1" refType="w" fact="0.0287"/>
                  <dgm:constr type="t" for="ch" forName="ParentAccent1" refType="h" fact="0.5252"/>
                  <dgm:constr type="w" for="ch" forName="ParentAccent1" refType="w" fact="0.0287"/>
                  <dgm:constr type="h" for="ch" forName="ParentAccent1" refType="h" fact="0.0381"/>
                  <dgm:constr type="r" for="ch" forName="ParentAccent2" refType="w" fact="0.0813"/>
                  <dgm:constr type="t" for="ch" forName="ParentAccent2" refType="h" fact="0.5252"/>
                  <dgm:constr type="w" for="ch" forName="ParentAccent2" refType="w" fact="0.0287"/>
                  <dgm:constr type="h" for="ch" forName="ParentAccent2" refType="h" fact="0.0381"/>
                  <dgm:constr type="r" for="ch" forName="ParentAccent3" refType="w" fact="0.1339"/>
                  <dgm:constr type="t" for="ch" forName="ParentAccent3" refType="h" fact="0.5252"/>
                  <dgm:constr type="w" for="ch" forName="ParentAccent3" refType="w" fact="0.0287"/>
                  <dgm:constr type="h" for="ch" forName="ParentAccent3" refType="h" fact="0.0381"/>
                  <dgm:constr type="r" for="ch" forName="ParentAccent4" refType="w" fact="0.1864"/>
                  <dgm:constr type="t" for="ch" forName="ParentAccent4" refType="h" fact="0.5252"/>
                  <dgm:constr type="w" for="ch" forName="ParentAccent4" refType="w" fact="0.0287"/>
                  <dgm:constr type="h" for="ch" forName="ParentAccent4" refType="h" fact="0.0381"/>
                  <dgm:constr type="r" for="ch" forName="ParentAccent5" refType="w" fact="0.239"/>
                  <dgm:constr type="t" for="ch" forName="ParentAccent5" refType="h" fact="0.5252"/>
                  <dgm:constr type="w" for="ch" forName="ParentAccent5" refType="w" fact="0.0287"/>
                  <dgm:constr type="h" for="ch" forName="ParentAccent5" refType="h" fact="0.0381"/>
                  <dgm:constr type="r" for="ch" forName="ParentAccent6" refType="w" fact="0.3203"/>
                  <dgm:constr type="t" for="ch" forName="ParentAccent6" refType="h" fact="0.5061"/>
                  <dgm:constr type="w" for="ch" forName="ParentAccent6" refType="w" fact="0.0574"/>
                  <dgm:constr type="h" for="ch" forName="ParentAccent6" refType="h" fact="0.0763"/>
                  <dgm:constr type="r" for="ch" forName="ParentAccent7" refType="w" fact="0.0755"/>
                  <dgm:constr type="t" for="ch" forName="ParentAccent7" refType="h" fact="0.4464"/>
                  <dgm:constr type="w" for="ch" forName="ParentAccent7" refType="w" fact="0.0287"/>
                  <dgm:constr type="h" for="ch" forName="ParentAccent7" refType="h" fact="0.0381"/>
                  <dgm:constr type="r" for="ch" forName="ParentAccent8" refType="w" fact="0.0755"/>
                  <dgm:constr type="t" for="ch" forName="ParentAccent8" refType="h" fact="0.6045"/>
                  <dgm:constr type="w" for="ch" forName="ParentAccent8" refType="w" fact="0.0287"/>
                  <dgm:constr type="h" for="ch" forName="ParentAccent8" refType="h" fact="0.0381"/>
                  <dgm:constr type="r" for="ch" forName="ParentAccent9" refType="w" fact="0.0499"/>
                  <dgm:constr type="t" for="ch" forName="ParentAccent9" refType="h" fact="0.4807"/>
                  <dgm:constr type="w" for="ch" forName="ParentAccent9" refType="w" fact="0.0287"/>
                  <dgm:constr type="h" for="ch" forName="ParentAccent9" refType="h" fact="0.0381"/>
                  <dgm:constr type="r" for="ch" forName="ParentAccent10" refType="w" fact="0.0482"/>
                  <dgm:constr type="t" for="ch" forName="ParentAccent10" refType="h" fact="0.5705"/>
                  <dgm:constr type="w" for="ch" forName="ParentAccent10" refType="w" fact="0.0287"/>
                  <dgm:constr type="h" for="ch" forName="ParentAccent10" refType="h" fact="0.0381"/>
                  <dgm:constr type="r" for="ch" forName="Child1Accent1" refType="w" fact="0.5181"/>
                  <dgm:constr type="t" for="ch" forName="Child1Accent1" refType="h" fact="0.2457"/>
                  <dgm:constr type="w" for="ch" forName="Child1Accent1" refType="w" fact="0.0574"/>
                  <dgm:constr type="h" for="ch" forName="Child1Accent1" refType="h" fact="0.0763"/>
                  <dgm:constr type="r" for="ch" forName="Child1Accent2" refType="w" fact="0.5542"/>
                  <dgm:constr type="t" for="ch" forName="Child1Accent2" refType="h" fact="0.2004"/>
                  <dgm:constr type="w" for="ch" forName="Child1Accent2" refType="w" fact="0.0287"/>
                  <dgm:constr type="h" for="ch" forName="Child1Accent2" refType="h" fact="0.0381"/>
                  <dgm:constr type="r" for="ch" forName="Child1Accent3" refType="w" fact="0.5946"/>
                  <dgm:constr type="t" for="ch" forName="Child1Accent3" refType="h" fact="0.1445"/>
                  <dgm:constr type="w" for="ch" forName="Child1Accent3" refType="w" fact="0.0287"/>
                  <dgm:constr type="h" for="ch" forName="Child1Accent3" refType="h" fact="0.0381"/>
                  <dgm:constr type="r" for="ch" forName="Child1Accent4" refType="w" fact="0.6347"/>
                  <dgm:constr type="t" for="ch" forName="Child1Accent4" refType="h" fact="0.097"/>
                  <dgm:constr type="w" for="ch" forName="Child1Accent4" refType="w" fact="0.0287"/>
                  <dgm:constr type="h" for="ch" forName="Child1Accent4" refType="h" fact="0.0381"/>
                  <dgm:constr type="r" for="ch" forName="Child1Accent5" refType="w" fact="0.696"/>
                  <dgm:constr type="t" for="ch" forName="Child1Accent5" refType="h" fact="0.097"/>
                  <dgm:constr type="w" for="ch" forName="Child1Accent5" refType="w" fact="0.0287"/>
                  <dgm:constr type="h" for="ch" forName="Child1Accent5" refType="h" fact="0.0381"/>
                  <dgm:constr type="r" for="ch" forName="Child1Accent6" refType="w" fact="0.7574"/>
                  <dgm:constr type="t" for="ch" forName="Child1Accent6" refType="h" fact="0.097"/>
                  <dgm:constr type="w" for="ch" forName="Child1Accent6" refType="w" fact="0.0287"/>
                  <dgm:constr type="h" for="ch" forName="Child1Accent6" refType="h" fact="0.0381"/>
                  <dgm:constr type="r" for="ch" forName="Child1Accent7" refType="w" fact="0.8187"/>
                  <dgm:constr type="t" for="ch" forName="Child1Accent7" refType="h" fact="0.097"/>
                  <dgm:constr type="w" for="ch" forName="Child1Accent7" refType="w" fact="0.0287"/>
                  <dgm:constr type="h" for="ch" forName="Child1Accent7" refType="h" fact="0.0381"/>
                  <dgm:constr type="r" for="ch" forName="Child1Accent8" refType="w" fact="0.88"/>
                  <dgm:constr type="t" for="ch" forName="Child1Accent8" refType="h" fact="0.097"/>
                  <dgm:constr type="w" for="ch" forName="Child1Accent8" refType="w" fact="0.0287"/>
                  <dgm:constr type="h" for="ch" forName="Child1Accent8" refType="h" fact="0.0381"/>
                  <dgm:constr type="r" for="ch" forName="Child1Accent9" refType="w" fact="0.9413"/>
                  <dgm:constr type="t" for="ch" forName="Child1Accent9" refType="h" fact="0.097"/>
                  <dgm:constr type="w" for="ch" forName="Child1Accent9" refType="w" fact="0.0287"/>
                  <dgm:constr type="h" for="ch" forName="Child1Accent9" refType="h" fact="0.0381"/>
                  <dgm:constr type="r" for="ch" forName="Child5Accent1" refType="w" fact="0.5181"/>
                  <dgm:constr type="t" for="ch" forName="Child5Accent1" refType="h" fact="0.7601"/>
                  <dgm:constr type="w" for="ch" forName="Child5Accent1" refType="w" fact="0.0574"/>
                  <dgm:constr type="h" for="ch" forName="Child5Accent1" refType="h" fact="0.0763"/>
                  <dgm:constr type="r" for="ch" forName="Child5Accent2" refType="w" fact="0.547"/>
                  <dgm:constr type="t" for="ch" forName="Child5Accent2" refType="h" fact="0.8375"/>
                  <dgm:constr type="w" for="ch" forName="Child5Accent2" refType="w" fact="0.0287"/>
                  <dgm:constr type="h" for="ch" forName="Child5Accent2" refType="h" fact="0.0381"/>
                  <dgm:constr type="r" for="ch" forName="Child5Accent3" refType="w" fact="0.5882"/>
                  <dgm:constr type="t" for="ch" forName="Child5Accent3" refType="h" fact="0.8991"/>
                  <dgm:constr type="w" for="ch" forName="Child5Accent3" refType="w" fact="0.0287"/>
                  <dgm:constr type="h" for="ch" forName="Child5Accent3" refType="h" fact="0.0381"/>
                  <dgm:constr type="r" for="ch" forName="Child5Accent4" refType="w" fact="0.6347"/>
                  <dgm:constr type="t" for="ch" forName="Child5Accent4" refType="h" fact="0.9619"/>
                  <dgm:constr type="w" for="ch" forName="Child5Accent4" refType="w" fact="0.0287"/>
                  <dgm:constr type="h" for="ch" forName="Child5Accent4" refType="h" fact="0.0381"/>
                  <dgm:constr type="r" for="ch" forName="Child5Accent5" refType="w" fact="0.696"/>
                  <dgm:constr type="t" for="ch" forName="Child5Accent5" refType="h" fact="0.9619"/>
                  <dgm:constr type="w" for="ch" forName="Child5Accent5" refType="w" fact="0.0287"/>
                  <dgm:constr type="h" for="ch" forName="Child5Accent5" refType="h" fact="0.0381"/>
                  <dgm:constr type="r" for="ch" forName="Child5Accent6" refType="w" fact="0.7574"/>
                  <dgm:constr type="t" for="ch" forName="Child5Accent6" refType="h" fact="0.9619"/>
                  <dgm:constr type="w" for="ch" forName="Child5Accent6" refType="w" fact="0.0287"/>
                  <dgm:constr type="h" for="ch" forName="Child5Accent6" refType="h" fact="0.0381"/>
                  <dgm:constr type="r" for="ch" forName="Child5Accent7" refType="w" fact="0.8187"/>
                  <dgm:constr type="t" for="ch" forName="Child5Accent7" refType="h" fact="0.9619"/>
                  <dgm:constr type="w" for="ch" forName="Child5Accent7" refType="w" fact="0.0287"/>
                  <dgm:constr type="h" for="ch" forName="Child5Accent7" refType="h" fact="0.0381"/>
                  <dgm:constr type="r" for="ch" forName="Child5Accent8" refType="w" fact="0.88"/>
                  <dgm:constr type="t" for="ch" forName="Child5Accent8" refType="h" fact="0.9619"/>
                  <dgm:constr type="w" for="ch" forName="Child5Accent8" refType="w" fact="0.0287"/>
                  <dgm:constr type="h" for="ch" forName="Child5Accent8" refType="h" fact="0.0381"/>
                  <dgm:constr type="r" for="ch" forName="Child5Accent9" refType="w" fact="0.9423"/>
                  <dgm:constr type="t" for="ch" forName="Child5Accent9" refType="h" fact="0.9619"/>
                  <dgm:constr type="w" for="ch" forName="Child5Accent9" refType="w" fact="0.0287"/>
                  <dgm:constr type="h" for="ch" forName="Child5Accent9" refType="h" fact="0.0381"/>
                  <dgm:constr type="r" for="ch" forName="Child5" refType="w" fact="0.9419"/>
                  <dgm:constr type="t" for="ch" forName="Child5" refType="h" fact="0.8635"/>
                  <dgm:constr type="w" for="ch" forName="Child5" refType="w" fact="0.3364"/>
                  <dgm:constr type="h" for="ch" forName="Child5" refType="h" fact="0.0981"/>
                  <dgm:constr type="r" for="ch" forName="Child4" refType="w"/>
                  <dgm:constr type="t" for="ch" forName="Child4" refType="h" fact="0.6701"/>
                  <dgm:constr type="w" for="ch" forName="Child4" refType="w" fact="0.3364"/>
                  <dgm:constr type="h" for="ch" forName="Child4" refType="h" fact="0.0981"/>
                  <dgm:constr type="r" for="ch" forName="Child3" refType="w"/>
                  <dgm:constr type="t" for="ch" forName="Child3" refType="h" fact="0.4276"/>
                  <dgm:constr type="w" for="ch" forName="Child3" refType="w" fact="0.2544"/>
                  <dgm:constr type="h" for="ch" forName="Child3" refType="h" fact="0.0981"/>
                  <dgm:constr type="r" for="ch" forName="Child2" refType="w"/>
                  <dgm:constr type="t" for="ch" forName="Child2" refType="h" fact="0.1798"/>
                  <dgm:constr type="w" for="ch" forName="Child2" refType="w" fact="0.3364"/>
                  <dgm:constr type="h" for="ch" forName="Child2" refType="h" fact="0.0981"/>
                  <dgm:constr type="r" for="ch" forName="Child1" refType="w" fact="0.9419"/>
                  <dgm:constr type="t" for="ch" forName="Child1" refType="h" fact="0"/>
                  <dgm:constr type="w" for="ch" forName="Child1" refType="w" fact="0.3364"/>
                  <dgm:constr type="h" for="ch" forName="Child1" refType="h" fact="0.0981"/>
                  <dgm:constr type="r" for="ch" forName="Parent" refType="w" fact="0.6347"/>
                  <dgm:constr type="t" for="ch" forName="Parent" refType="h" fact="0.3513"/>
                  <dgm:constr type="w" for="ch" forName="Parent" refType="w" fact="0.2906"/>
                  <dgm:constr type="h" for="ch" forName="Parent" refType="h" fact="0.3859"/>
                </dgm:constrLst>
              </dgm:else>
            </dgm:choose>
          </dgm:else>
        </dgm:choose>
        <dgm:layoutNode name="ParentAccen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" styleLbl="alignNode1">
          <dgm:varLst>
            <dgm:chMax val="5"/>
            <dgm:chPref val="3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 ptType="node"/>
          <dgm:constrLst>
            <dgm:constr type="lMarg" refType="primFontSz" fact="0.1"/>
            <dgm:constr type="rMarg" refType="primFontSz" fact="0.1"/>
            <dgm:constr type="tMarg" refType="primFontSz" fact="0.1"/>
            <dgm:constr type="bMarg" refType="primFontSz" fact="0.1"/>
          </dgm:constrLst>
          <dgm:ruleLst>
            <dgm:rule type="primFontSz" val="5" fact="NaN" max="NaN"/>
          </dgm:ruleLst>
        </dgm:layoutNode>
        <dgm:forEach name="Name21" axis="ch" ptType="node" cnt="1">
          <dgm:layoutNode name="Child1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9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2" axis="ch" ptType="node" st="2" cnt="1">
          <dgm:layoutNode name="Child2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3" axis="ch" ptType="node" st="3" cnt="1">
          <dgm:layoutNode name="Child3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4" axis="ch" ptType="node" st="4" cnt="1">
          <dgm:layoutNode name="Child4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5" axis="ch" ptType="node" st="5" cnt="1">
          <dgm:layoutNode name="Child5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9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ED7079-FD47-4A3E-A1CD-83533CEEF33C}" type="datetimeFigureOut">
              <a:rPr lang="es-EC" smtClean="0"/>
              <a:pPr/>
              <a:t>12/04/2018</a:t>
            </a:fld>
            <a:endParaRPr lang="es-EC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24AB74-ECCE-4F2A-B937-DA5706EAF4B3}" type="slidenum">
              <a:rPr lang="es-EC" smtClean="0"/>
              <a:pPr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642825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6653F-1F17-46EC-B08E-02779523D257}" type="datetimeFigureOut">
              <a:rPr lang="es-ES" smtClean="0"/>
              <a:pPr/>
              <a:t>12/04/2018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6660C-83AB-4605-9A72-8A56B0467F16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6653F-1F17-46EC-B08E-02779523D257}" type="datetimeFigureOut">
              <a:rPr lang="es-ES" smtClean="0"/>
              <a:pPr/>
              <a:t>12/04/2018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6660C-83AB-4605-9A72-8A56B0467F16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6653F-1F17-46EC-B08E-02779523D257}" type="datetimeFigureOut">
              <a:rPr lang="es-ES" smtClean="0"/>
              <a:pPr/>
              <a:t>12/04/2018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6660C-83AB-4605-9A72-8A56B0467F1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6653F-1F17-46EC-B08E-02779523D257}" type="datetimeFigureOut">
              <a:rPr lang="es-ES" smtClean="0"/>
              <a:pPr/>
              <a:t>12/04/2018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6660C-83AB-4605-9A72-8A56B0467F16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6653F-1F17-46EC-B08E-02779523D257}" type="datetimeFigureOut">
              <a:rPr lang="es-ES" smtClean="0"/>
              <a:pPr/>
              <a:t>12/04/2018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6660C-83AB-4605-9A72-8A56B0467F16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6653F-1F17-46EC-B08E-02779523D257}" type="datetimeFigureOut">
              <a:rPr lang="es-ES" smtClean="0"/>
              <a:pPr/>
              <a:t>12/04/2018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6660C-83AB-4605-9A72-8A56B0467F1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6653F-1F17-46EC-B08E-02779523D257}" type="datetimeFigureOut">
              <a:rPr lang="es-ES" smtClean="0"/>
              <a:pPr/>
              <a:t>12/04/2018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6660C-83AB-4605-9A72-8A56B0467F1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6653F-1F17-46EC-B08E-02779523D257}" type="datetimeFigureOut">
              <a:rPr lang="es-ES" smtClean="0"/>
              <a:pPr/>
              <a:t>12/04/2018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6660C-83AB-4605-9A72-8A56B0467F1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6653F-1F17-46EC-B08E-02779523D257}" type="datetimeFigureOut">
              <a:rPr lang="es-ES" smtClean="0"/>
              <a:pPr/>
              <a:t>12/04/2018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6660C-83AB-4605-9A72-8A56B0467F16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6653F-1F17-46EC-B08E-02779523D257}" type="datetimeFigureOut">
              <a:rPr lang="es-ES" smtClean="0"/>
              <a:pPr/>
              <a:t>12/04/2018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6660C-83AB-4605-9A72-8A56B0467F1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6653F-1F17-46EC-B08E-02779523D257}" type="datetimeFigureOut">
              <a:rPr lang="es-ES" smtClean="0"/>
              <a:pPr/>
              <a:t>12/04/2018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6660C-83AB-4605-9A72-8A56B0467F1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CD6653F-1F17-46EC-B08E-02779523D257}" type="datetimeFigureOut">
              <a:rPr lang="es-ES" smtClean="0"/>
              <a:pPr/>
              <a:t>12/04/2018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426660C-83AB-4605-9A72-8A56B0467F1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1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5" y="1124744"/>
            <a:ext cx="7478216" cy="4390424"/>
          </a:xfrm>
        </p:spPr>
        <p:txBody>
          <a:bodyPr/>
          <a:lstStyle/>
          <a:p>
            <a:pPr algn="l"/>
            <a:endParaRPr lang="es-EC" dirty="0"/>
          </a:p>
        </p:txBody>
      </p:sp>
      <p:pic>
        <p:nvPicPr>
          <p:cNvPr id="3" name="7 Imagen" descr="logo consejo niñez y adolescencia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709185" y="836712"/>
            <a:ext cx="8352928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003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03649" y="2420888"/>
            <a:ext cx="6902152" cy="3094280"/>
          </a:xfrm>
        </p:spPr>
        <p:txBody>
          <a:bodyPr/>
          <a:lstStyle/>
          <a:p>
            <a:r>
              <a:rPr lang="es-EC" dirty="0" smtClean="0"/>
              <a:t>RENDICIÓN DE CUENTAS 2017 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073073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25" name="Picture 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28109" y="4241529"/>
            <a:ext cx="1200150" cy="2182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18614" y="1309187"/>
            <a:ext cx="2996436" cy="1831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24" name="Picture 2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28961" y="3048002"/>
            <a:ext cx="3069947" cy="1069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79512" y="7938"/>
            <a:ext cx="8568951" cy="82877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s-ES" sz="1600" dirty="0" smtClean="0"/>
              <a:t/>
            </a:r>
            <a:br>
              <a:rPr lang="es-ES" sz="1600" dirty="0" smtClean="0"/>
            </a:br>
            <a:r>
              <a:rPr lang="es-ES" sz="1600" dirty="0" smtClean="0"/>
              <a:t>El Consejo Nacional para </a:t>
            </a:r>
            <a:r>
              <a:rPr lang="es-ES" sz="1600" dirty="0"/>
              <a:t>la igualdad </a:t>
            </a:r>
            <a:r>
              <a:rPr lang="es-ES" sz="1600" dirty="0" smtClean="0"/>
              <a:t>Intergeneracional en </a:t>
            </a:r>
            <a:r>
              <a:rPr lang="es-ES" sz="1600" dirty="0"/>
              <a:t>el paradigma constitucional</a:t>
            </a:r>
            <a:endParaRPr lang="en-US" sz="1600" dirty="0"/>
          </a:p>
        </p:txBody>
      </p:sp>
      <p:sp>
        <p:nvSpPr>
          <p:cNvPr id="3" name="2 CuadroTexto"/>
          <p:cNvSpPr txBox="1"/>
          <p:nvPr/>
        </p:nvSpPr>
        <p:spPr>
          <a:xfrm>
            <a:off x="3308187" y="836711"/>
            <a:ext cx="2806863" cy="33855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solidFill>
                  <a:prstClr val="black"/>
                </a:solidFill>
              </a:rPr>
              <a:t>Estado garante de derechos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21506" name="AutoShape 2" descr="https://mumusa.files.wordpress.com/2010/07/paraguas1.jpg"/>
          <p:cNvSpPr>
            <a:spLocks noChangeAspect="1" noChangeArrowheads="1"/>
          </p:cNvSpPr>
          <p:nvPr/>
        </p:nvSpPr>
        <p:spPr bwMode="auto">
          <a:xfrm>
            <a:off x="1259681" y="-144461"/>
            <a:ext cx="2286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508" name="AutoShape 4" descr="https://mumusa.files.wordpress.com/2010/07/paraguas1.jpg"/>
          <p:cNvSpPr>
            <a:spLocks noChangeAspect="1" noChangeArrowheads="1"/>
          </p:cNvSpPr>
          <p:nvPr/>
        </p:nvSpPr>
        <p:spPr bwMode="auto">
          <a:xfrm>
            <a:off x="1259681" y="-144461"/>
            <a:ext cx="2286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510" name="AutoShape 6" descr="https://mumusa.files.wordpress.com/2010/07/paraguas1.jpg"/>
          <p:cNvSpPr>
            <a:spLocks noChangeAspect="1" noChangeArrowheads="1"/>
          </p:cNvSpPr>
          <p:nvPr/>
        </p:nvSpPr>
        <p:spPr bwMode="auto">
          <a:xfrm>
            <a:off x="1259681" y="-144461"/>
            <a:ext cx="2286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512" name="AutoShape 8" descr="https://mumusa.files.wordpress.com/2010/07/paraguas1.jpg"/>
          <p:cNvSpPr>
            <a:spLocks noChangeAspect="1" noChangeArrowheads="1"/>
          </p:cNvSpPr>
          <p:nvPr/>
        </p:nvSpPr>
        <p:spPr bwMode="auto">
          <a:xfrm>
            <a:off x="1259681" y="-144461"/>
            <a:ext cx="2286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1259681" y="2735558"/>
            <a:ext cx="1428750" cy="83099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prstClr val="black"/>
                </a:solidFill>
              </a:rPr>
              <a:t>Ciudadanos-as </a:t>
            </a:r>
            <a:r>
              <a:rPr lang="es-ES" sz="1600" dirty="0">
                <a:solidFill>
                  <a:prstClr val="black"/>
                </a:solidFill>
              </a:rPr>
              <a:t>ejercen derechos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2093420" y="4343400"/>
            <a:ext cx="4445832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ES" dirty="0">
                <a:solidFill>
                  <a:prstClr val="black"/>
                </a:solidFill>
              </a:rPr>
              <a:t>Derechos Humanos / Derechos del Buen Vivir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 rot="16200000">
            <a:off x="-934664" y="3373131"/>
            <a:ext cx="3575018" cy="33855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s-ES" sz="1600" dirty="0" smtClean="0">
                <a:solidFill>
                  <a:prstClr val="black"/>
                </a:solidFill>
              </a:rPr>
              <a:t>Principio de igualdad </a:t>
            </a:r>
            <a:r>
              <a:rPr lang="es-ES" sz="1600" dirty="0">
                <a:solidFill>
                  <a:prstClr val="black"/>
                </a:solidFill>
              </a:rPr>
              <a:t>y no discriminación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1471492" y="5332949"/>
            <a:ext cx="1200150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prstClr val="black"/>
                </a:solidFill>
              </a:rPr>
              <a:t>Grupos en situación de</a:t>
            </a:r>
          </a:p>
          <a:p>
            <a:r>
              <a:rPr lang="es-ES" sz="1200" dirty="0">
                <a:solidFill>
                  <a:prstClr val="black"/>
                </a:solidFill>
              </a:rPr>
              <a:t>d</a:t>
            </a:r>
            <a:r>
              <a:rPr lang="es-ES" sz="1200" dirty="0" smtClean="0">
                <a:solidFill>
                  <a:prstClr val="black"/>
                </a:solidFill>
              </a:rPr>
              <a:t>esigualdad </a:t>
            </a:r>
            <a:r>
              <a:rPr lang="es-ES" sz="1200" dirty="0">
                <a:solidFill>
                  <a:prstClr val="black"/>
                </a:solidFill>
              </a:rPr>
              <a:t>y </a:t>
            </a:r>
            <a:r>
              <a:rPr lang="es-ES" sz="1200" dirty="0" smtClean="0">
                <a:solidFill>
                  <a:prstClr val="black"/>
                </a:solidFill>
              </a:rPr>
              <a:t>discriminación</a:t>
            </a:r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6915100" y="5089830"/>
            <a:ext cx="1257300" cy="33855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prstClr val="black"/>
                </a:solidFill>
              </a:rPr>
              <a:t>Formulación</a:t>
            </a:r>
          </a:p>
        </p:txBody>
      </p:sp>
      <p:sp>
        <p:nvSpPr>
          <p:cNvPr id="21518" name="AutoShape 14" descr="Resultado de imagen para dibujos de personas a color"/>
          <p:cNvSpPr>
            <a:spLocks noChangeAspect="1" noChangeArrowheads="1"/>
          </p:cNvSpPr>
          <p:nvPr/>
        </p:nvSpPr>
        <p:spPr bwMode="auto">
          <a:xfrm>
            <a:off x="1259681" y="-144461"/>
            <a:ext cx="2286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520" name="AutoShape 16" descr="Resultado de imagen para dibujos de personas a color"/>
          <p:cNvSpPr>
            <a:spLocks noChangeAspect="1" noChangeArrowheads="1"/>
          </p:cNvSpPr>
          <p:nvPr/>
        </p:nvSpPr>
        <p:spPr bwMode="auto">
          <a:xfrm>
            <a:off x="1259681" y="-144461"/>
            <a:ext cx="2286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0" name="29 CuadroTexto"/>
          <p:cNvSpPr txBox="1"/>
          <p:nvPr/>
        </p:nvSpPr>
        <p:spPr>
          <a:xfrm rot="5400000">
            <a:off x="7169487" y="4092982"/>
            <a:ext cx="2819400" cy="33855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solidFill>
                  <a:prstClr val="black"/>
                </a:solidFill>
              </a:rPr>
              <a:t>Nacional y </a:t>
            </a:r>
            <a:r>
              <a:rPr lang="es-ES" sz="1600" dirty="0" smtClean="0">
                <a:solidFill>
                  <a:prstClr val="black"/>
                </a:solidFill>
              </a:rPr>
              <a:t>territorial</a:t>
            </a:r>
            <a:endParaRPr lang="en-US" sz="1600" dirty="0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99134" y="4131934"/>
            <a:ext cx="382905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19 CuadroTexto"/>
          <p:cNvSpPr txBox="1"/>
          <p:nvPr/>
        </p:nvSpPr>
        <p:spPr>
          <a:xfrm>
            <a:off x="6553444" y="2788151"/>
            <a:ext cx="1762972" cy="33855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prstClr val="black"/>
                </a:solidFill>
              </a:rPr>
              <a:t>Transversalización</a:t>
            </a:r>
          </a:p>
        </p:txBody>
      </p:sp>
      <p:sp>
        <p:nvSpPr>
          <p:cNvPr id="27" name="19 CuadroTexto"/>
          <p:cNvSpPr txBox="1"/>
          <p:nvPr/>
        </p:nvSpPr>
        <p:spPr>
          <a:xfrm>
            <a:off x="6702410" y="3463703"/>
            <a:ext cx="1541998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prstClr val="black"/>
                </a:solidFill>
              </a:rPr>
              <a:t>Seguimiento y</a:t>
            </a:r>
          </a:p>
          <a:p>
            <a:r>
              <a:rPr lang="es-ES" sz="1600" dirty="0">
                <a:solidFill>
                  <a:prstClr val="black"/>
                </a:solidFill>
              </a:rPr>
              <a:t>Evaluación 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28" name="19 CuadroTexto"/>
          <p:cNvSpPr txBox="1"/>
          <p:nvPr/>
        </p:nvSpPr>
        <p:spPr>
          <a:xfrm>
            <a:off x="6915100" y="4417755"/>
            <a:ext cx="1257300" cy="33855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prstClr val="black"/>
                </a:solidFill>
              </a:rPr>
              <a:t>Observancia </a:t>
            </a:r>
          </a:p>
        </p:txBody>
      </p:sp>
      <p:sp>
        <p:nvSpPr>
          <p:cNvPr id="4" name="3 Rectángulo"/>
          <p:cNvSpPr/>
          <p:nvPr/>
        </p:nvSpPr>
        <p:spPr>
          <a:xfrm>
            <a:off x="6581626" y="2117788"/>
            <a:ext cx="1590777" cy="4930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63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>
                <a:solidFill>
                  <a:prstClr val="black"/>
                </a:solidFill>
              </a:rPr>
              <a:t>Atribuciones:</a:t>
            </a:r>
            <a:endParaRPr lang="es-EC" dirty="0">
              <a:solidFill>
                <a:prstClr val="black"/>
              </a:solidFill>
            </a:endParaRPr>
          </a:p>
        </p:txBody>
      </p:sp>
      <p:pic>
        <p:nvPicPr>
          <p:cNvPr id="1027" name="Picture 3" descr="C:\Users\usuario\AppData\Local\Microsoft\Windows\INetCache\IE\YDSUC60B\niños[1]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151" y="4948604"/>
            <a:ext cx="703200" cy="875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uario\AppData\Local\Microsoft\Windows\INetCache\IE\D99OT456\abuelos_(2)_gif[1]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748" y="4963864"/>
            <a:ext cx="595563" cy="673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uario\AppData\Local\Microsoft\Windows\INetCache\IE\L64UQ60I\jovenes[1]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6337" y="5620380"/>
            <a:ext cx="759720" cy="824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usuario\AppData\Local\Microsoft\Windows\INetCache\IE\EBWX01XH\adolescentes-identidad[1]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6843" y="5824501"/>
            <a:ext cx="683111" cy="82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7331F-F715-4496-B2F5-A34351A90C0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025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3498033746"/>
              </p:ext>
            </p:extLst>
          </p:nvPr>
        </p:nvGraphicFramePr>
        <p:xfrm>
          <a:off x="179512" y="116632"/>
          <a:ext cx="8712968" cy="6336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2831" y="332656"/>
            <a:ext cx="1910891" cy="2470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1" descr="C:\Users\George Hashaviah\Desktop\Lenses.jpg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93" r="2534" b="33267"/>
          <a:stretch/>
        </p:blipFill>
        <p:spPr bwMode="auto">
          <a:xfrm>
            <a:off x="5942831" y="5013176"/>
            <a:ext cx="1800200" cy="56606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85454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Diagrama"/>
          <p:cNvGraphicFramePr/>
          <p:nvPr>
            <p:extLst>
              <p:ext uri="{D42A27DB-BD31-4B8C-83A1-F6EECF244321}">
                <p14:modId xmlns:p14="http://schemas.microsoft.com/office/powerpoint/2010/main" val="2698433604"/>
              </p:ext>
            </p:extLst>
          </p:nvPr>
        </p:nvGraphicFramePr>
        <p:xfrm>
          <a:off x="1403648" y="2276872"/>
          <a:ext cx="6696744" cy="4032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3141997689"/>
              </p:ext>
            </p:extLst>
          </p:nvPr>
        </p:nvGraphicFramePr>
        <p:xfrm>
          <a:off x="1763688" y="116632"/>
          <a:ext cx="6096000" cy="2104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90530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6129604"/>
              </p:ext>
            </p:extLst>
          </p:nvPr>
        </p:nvGraphicFramePr>
        <p:xfrm>
          <a:off x="1547664" y="20697"/>
          <a:ext cx="6840760" cy="67707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0380"/>
                <a:gridCol w="3420380"/>
              </a:tblGrid>
              <a:tr h="369987">
                <a:tc>
                  <a:txBody>
                    <a:bodyPr/>
                    <a:lstStyle/>
                    <a:p>
                      <a:r>
                        <a:rPr lang="es-EC" dirty="0" smtClean="0"/>
                        <a:t>Actividad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Resultado</a:t>
                      </a:r>
                      <a:endParaRPr lang="es-EC" dirty="0"/>
                    </a:p>
                  </a:txBody>
                  <a:tcPr/>
                </a:tc>
              </a:tr>
              <a:tr h="19506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800" dirty="0" smtClean="0"/>
                        <a:t>30 Talleres sobre la prevención en Maltrato Infantil a NNA.</a:t>
                      </a:r>
                      <a:r>
                        <a:rPr lang="es-EC" sz="1800" baseline="0" dirty="0" smtClean="0"/>
                        <a:t> </a:t>
                      </a:r>
                      <a:endParaRPr lang="es-EC" sz="18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C" sz="18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800" dirty="0" smtClean="0"/>
                        <a:t>1 Taller de Capacitación "Prevención del Consumo de Drogas"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300 educadoras conocen sobre el buen trato a los NNA en</a:t>
                      </a:r>
                      <a:r>
                        <a:rPr lang="es-EC" baseline="0" dirty="0" smtClean="0"/>
                        <a:t> los CIBV*s.</a:t>
                      </a:r>
                      <a:r>
                        <a:rPr lang="es-EC" dirty="0" smtClean="0"/>
                        <a:t> </a:t>
                      </a:r>
                    </a:p>
                    <a:p>
                      <a:endParaRPr lang="es-EC" dirty="0" smtClean="0"/>
                    </a:p>
                    <a:p>
                      <a:r>
                        <a:rPr lang="es-EC" dirty="0" smtClean="0"/>
                        <a:t>480 adolescentes y jóvenes capacitados</a:t>
                      </a:r>
                      <a:r>
                        <a:rPr lang="es-EC" baseline="0" dirty="0" smtClean="0"/>
                        <a:t> en la parroquia de Tupigachi. </a:t>
                      </a:r>
                      <a:endParaRPr lang="es-EC" dirty="0"/>
                    </a:p>
                  </a:txBody>
                  <a:tcPr/>
                </a:tc>
              </a:tr>
              <a:tr h="16846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C" sz="18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800" dirty="0" smtClean="0"/>
                        <a:t>Participación en la Mesa Provincial por el Buen Vivir, convocada por SENPLADES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800" dirty="0" smtClean="0"/>
                        <a:t>250 asistentes capacitados en buenas prácticas para garantizar la calidad de vida de los grupos</a:t>
                      </a:r>
                      <a:r>
                        <a:rPr lang="es-EC" sz="1800" baseline="0" dirty="0" smtClean="0"/>
                        <a:t> de Atención Prioritaria.</a:t>
                      </a:r>
                      <a:endParaRPr lang="es-EC" sz="1800" dirty="0" smtClean="0"/>
                    </a:p>
                    <a:p>
                      <a:endParaRPr lang="es-EC" dirty="0"/>
                    </a:p>
                  </a:txBody>
                  <a:tcPr/>
                </a:tc>
              </a:tr>
              <a:tr h="14186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C" sz="18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800" dirty="0" smtClean="0"/>
                        <a:t>I y II Encuentro de Grupos de Atención Prioritaria, mediante Asambleas cantonales.</a:t>
                      </a:r>
                    </a:p>
                    <a:p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200</a:t>
                      </a:r>
                      <a:r>
                        <a:rPr lang="es-EC" baseline="0" dirty="0" smtClean="0"/>
                        <a:t> asistentes, elaboran los requerimientos y necesidades de los Grupos de Atención Prioritaria.</a:t>
                      </a:r>
                      <a:endParaRPr lang="es-EC" dirty="0"/>
                    </a:p>
                  </a:txBody>
                  <a:tcPr/>
                </a:tc>
              </a:tr>
              <a:tr h="11526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800" dirty="0" smtClean="0"/>
                        <a:t>Cine Foros en la zona urbana y rural sobre la Violencia contra la mujer.</a:t>
                      </a:r>
                    </a:p>
                    <a:p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dirty="0" smtClean="0"/>
                        <a:t>1850 mujeres</a:t>
                      </a:r>
                      <a:r>
                        <a:rPr lang="es-EC" baseline="0" dirty="0" smtClean="0"/>
                        <a:t> han aprendido a superarse y valorarse como tal y han emprendido nuevos retos.</a:t>
                      </a:r>
                      <a:endParaRPr lang="es-EC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6675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9253161"/>
              </p:ext>
            </p:extLst>
          </p:nvPr>
        </p:nvGraphicFramePr>
        <p:xfrm>
          <a:off x="1475656" y="1"/>
          <a:ext cx="6912768" cy="6093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4"/>
                <a:gridCol w="3456384"/>
              </a:tblGrid>
              <a:tr h="437218">
                <a:tc>
                  <a:txBody>
                    <a:bodyPr/>
                    <a:lstStyle/>
                    <a:p>
                      <a:r>
                        <a:rPr lang="es-EC" dirty="0" smtClean="0"/>
                        <a:t>Actividad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Resultado</a:t>
                      </a:r>
                      <a:endParaRPr lang="es-EC" dirty="0"/>
                    </a:p>
                  </a:txBody>
                  <a:tcPr/>
                </a:tc>
              </a:tr>
              <a:tr h="1603409">
                <a:tc>
                  <a:txBody>
                    <a:bodyPr/>
                    <a:lstStyle/>
                    <a:p>
                      <a:r>
                        <a:rPr lang="es-EC" dirty="0" smtClean="0"/>
                        <a:t>Proyecto de Observancia al servicio que brinda el transporte público en el cantón Pedro Moncayo.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45 representantes de los transportistas</a:t>
                      </a:r>
                      <a:r>
                        <a:rPr lang="es-EC" baseline="0" dirty="0" smtClean="0"/>
                        <a:t> capacitados en buen trato y respeto a los NNA, adultos mayores y personas con discapacidad.</a:t>
                      </a:r>
                      <a:endParaRPr lang="es-EC" dirty="0"/>
                    </a:p>
                  </a:txBody>
                  <a:tcPr/>
                </a:tc>
              </a:tr>
              <a:tr h="12654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800" dirty="0" smtClean="0"/>
                        <a:t>Organización y Ejecución del Taller "Derechos Laborales", dirigido a la Asociación de Migrantes.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110 participantes de la asociación de Migrantes capacitados en derechos laborales.</a:t>
                      </a:r>
                      <a:endParaRPr lang="es-EC" dirty="0"/>
                    </a:p>
                  </a:txBody>
                  <a:tcPr/>
                </a:tc>
              </a:tr>
              <a:tr h="15575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C" sz="18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800" dirty="0" smtClean="0"/>
                        <a:t>2 Talleres Escuela para padres, con la participación de los padres de familia de la Unidad educativa Ecuador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C" sz="18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800" dirty="0" smtClean="0"/>
                        <a:t>800</a:t>
                      </a:r>
                      <a:r>
                        <a:rPr lang="es-EC" sz="1800" baseline="0" dirty="0" smtClean="0"/>
                        <a:t> participantes, capacitados sobre derechos y responsabilidades. </a:t>
                      </a:r>
                      <a:endParaRPr lang="es-EC" dirty="0"/>
                    </a:p>
                  </a:txBody>
                  <a:tcPr/>
                </a:tc>
              </a:tr>
              <a:tr h="1229647">
                <a:tc>
                  <a:txBody>
                    <a:bodyPr/>
                    <a:lstStyle/>
                    <a:p>
                      <a:r>
                        <a:rPr lang="es-EC" dirty="0" smtClean="0"/>
                        <a:t>Encuentro con la niñez Presentación del Ballet ecuatoriano de Cámara, obra </a:t>
                      </a:r>
                      <a:r>
                        <a:rPr lang="es-EC" dirty="0" err="1" smtClean="0"/>
                        <a:t>Kayampa</a:t>
                      </a:r>
                      <a:r>
                        <a:rPr lang="es-EC" dirty="0" smtClean="0"/>
                        <a:t> Azul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dirty="0" smtClean="0"/>
                        <a:t>500 niños asistentes,</a:t>
                      </a:r>
                      <a:r>
                        <a:rPr lang="es-EC" baseline="0" dirty="0" smtClean="0"/>
                        <a:t> en la parroquia de Malchinguí, ejerciendo su derecho a </a:t>
                      </a:r>
                      <a:r>
                        <a:rPr lang="es-EC" baseline="0" dirty="0" err="1" smtClean="0"/>
                        <a:t>sonreir</a:t>
                      </a:r>
                      <a:r>
                        <a:rPr lang="es-EC" baseline="0" dirty="0" smtClean="0"/>
                        <a:t>.</a:t>
                      </a:r>
                      <a:endParaRPr lang="es-EC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28648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3289" y="2924944"/>
            <a:ext cx="6512511" cy="2590224"/>
          </a:xfrm>
        </p:spPr>
        <p:txBody>
          <a:bodyPr/>
          <a:lstStyle/>
          <a:p>
            <a:r>
              <a:rPr lang="es-EC" dirty="0" smtClean="0"/>
              <a:t>RESUMEN PRESUPUESTARIA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504522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1526578"/>
              </p:ext>
            </p:extLst>
          </p:nvPr>
        </p:nvGraphicFramePr>
        <p:xfrm>
          <a:off x="1259632" y="476672"/>
          <a:ext cx="6624735" cy="3250354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208245"/>
                <a:gridCol w="2208245"/>
                <a:gridCol w="2208245"/>
              </a:tblGrid>
              <a:tr h="411548">
                <a:tc gridSpan="3">
                  <a:txBody>
                    <a:bodyPr/>
                    <a:lstStyle/>
                    <a:p>
                      <a:r>
                        <a:rPr lang="es-EC" dirty="0" smtClean="0"/>
                        <a:t>Ejecución</a:t>
                      </a:r>
                      <a:r>
                        <a:rPr lang="es-EC" baseline="0" dirty="0" smtClean="0"/>
                        <a:t> Presupuestaria 2017</a:t>
                      </a:r>
                      <a:endParaRPr lang="es-EC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411548">
                <a:tc gridSpan="2">
                  <a:txBody>
                    <a:bodyPr/>
                    <a:lstStyle/>
                    <a:p>
                      <a:r>
                        <a:rPr lang="es-EC" dirty="0" smtClean="0"/>
                        <a:t>Asignación Presupuesto 2017</a:t>
                      </a:r>
                      <a:endParaRPr lang="es-EC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$ 51.704,79</a:t>
                      </a:r>
                      <a:endParaRPr lang="es-EC" dirty="0"/>
                    </a:p>
                  </a:txBody>
                  <a:tcPr/>
                </a:tc>
              </a:tr>
              <a:tr h="411548">
                <a:tc rowSpan="2">
                  <a:txBody>
                    <a:bodyPr/>
                    <a:lstStyle/>
                    <a:p>
                      <a:r>
                        <a:rPr lang="es-EC" dirty="0" smtClean="0"/>
                        <a:t>Gasto Corriente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Remuneraciones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$ 4.5204,23</a:t>
                      </a:r>
                      <a:endParaRPr lang="es-EC" dirty="0"/>
                    </a:p>
                  </a:txBody>
                  <a:tcPr/>
                </a:tc>
              </a:tr>
              <a:tr h="493548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Pago Dietas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$ 1.620,57</a:t>
                      </a:r>
                      <a:endParaRPr lang="es-EC" dirty="0"/>
                    </a:p>
                  </a:txBody>
                  <a:tcPr/>
                </a:tc>
              </a:tr>
              <a:tr h="1014775">
                <a:tc>
                  <a:txBody>
                    <a:bodyPr/>
                    <a:lstStyle/>
                    <a:p>
                      <a:r>
                        <a:rPr lang="es-EC" dirty="0" smtClean="0"/>
                        <a:t>Gasto de Inversión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Ejecución de Talleres y Capacitaciones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$ 1.974,06</a:t>
                      </a:r>
                      <a:endParaRPr lang="es-EC" dirty="0"/>
                    </a:p>
                  </a:txBody>
                  <a:tcPr/>
                </a:tc>
              </a:tr>
              <a:tr h="507387">
                <a:tc gridSpan="2">
                  <a:txBody>
                    <a:bodyPr/>
                    <a:lstStyle/>
                    <a:p>
                      <a:pPr algn="ctr"/>
                      <a:r>
                        <a:rPr lang="es-EC" sz="2400" dirty="0" smtClean="0"/>
                        <a:t>Total Ejecutado</a:t>
                      </a:r>
                      <a:endParaRPr lang="es-EC" sz="2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$ 48.798,86</a:t>
                      </a:r>
                      <a:endParaRPr lang="es-EC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0085653"/>
              </p:ext>
            </p:extLst>
          </p:nvPr>
        </p:nvGraphicFramePr>
        <p:xfrm>
          <a:off x="971600" y="4221088"/>
          <a:ext cx="7200801" cy="165618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400267"/>
                <a:gridCol w="2400267"/>
                <a:gridCol w="2400267"/>
              </a:tblGrid>
              <a:tr h="1048639">
                <a:tc>
                  <a:txBody>
                    <a:bodyPr/>
                    <a:lstStyle/>
                    <a:p>
                      <a:r>
                        <a:rPr lang="es-EC" dirty="0" smtClean="0"/>
                        <a:t>Presupuesto Asignado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Presupuesto Ejecutado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Porcentaje</a:t>
                      </a:r>
                      <a:r>
                        <a:rPr lang="es-EC" baseline="0" dirty="0" smtClean="0"/>
                        <a:t> de lo Ejecutado</a:t>
                      </a:r>
                      <a:endParaRPr lang="es-EC" dirty="0"/>
                    </a:p>
                  </a:txBody>
                  <a:tcPr/>
                </a:tc>
              </a:tr>
              <a:tr h="6075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dirty="0" smtClean="0"/>
                        <a:t>$ 51.704,79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dirty="0" smtClean="0"/>
                        <a:t>$ 48.798,86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 %94,38</a:t>
                      </a:r>
                      <a:endParaRPr lang="es-EC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5923397"/>
      </p:ext>
    </p:extLst>
  </p:cSld>
  <p:clrMapOvr>
    <a:masterClrMapping/>
  </p:clrMapOvr>
</p:sld>
</file>

<file path=ppt/theme/theme1.xml><?xml version="1.0" encoding="utf-8"?>
<a:theme xmlns:a="http://schemas.openxmlformats.org/drawingml/2006/main" name="Transmisión de listas">
  <a:themeElements>
    <a:clrScheme name="Transmisión de listas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Transmisión de listas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ransmisión de listas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2263</TotalTime>
  <Words>377</Words>
  <Application>Microsoft Office PowerPoint</Application>
  <PresentationFormat>Presentación en pantalla (4:3)</PresentationFormat>
  <Paragraphs>74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Transmisión de listas</vt:lpstr>
      <vt:lpstr>Presentación de PowerPoint</vt:lpstr>
      <vt:lpstr>RENDICIÓN DE CUENTAS 2017 </vt:lpstr>
      <vt:lpstr> El Consejo Nacional para la igualdad Intergeneracional en el paradigma constitucional</vt:lpstr>
      <vt:lpstr>Presentación de PowerPoint</vt:lpstr>
      <vt:lpstr>Presentación de PowerPoint</vt:lpstr>
      <vt:lpstr>Presentación de PowerPoint</vt:lpstr>
      <vt:lpstr>Presentación de PowerPoint</vt:lpstr>
      <vt:lpstr>RESUMEN PRESUPUESTARIA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user</dc:creator>
  <cp:lastModifiedBy>Usuario</cp:lastModifiedBy>
  <cp:revision>162</cp:revision>
  <cp:lastPrinted>2018-04-12T15:57:54Z</cp:lastPrinted>
  <dcterms:created xsi:type="dcterms:W3CDTF">2015-08-19T14:35:21Z</dcterms:created>
  <dcterms:modified xsi:type="dcterms:W3CDTF">2018-04-12T16:56:22Z</dcterms:modified>
</cp:coreProperties>
</file>